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9"/>
  </p:notesMasterIdLst>
  <p:handoutMasterIdLst>
    <p:handoutMasterId r:id="rId20"/>
  </p:handoutMasterIdLst>
  <p:sldIdLst>
    <p:sldId id="292" r:id="rId2"/>
    <p:sldId id="331" r:id="rId3"/>
    <p:sldId id="327" r:id="rId4"/>
    <p:sldId id="336" r:id="rId5"/>
    <p:sldId id="348" r:id="rId6"/>
    <p:sldId id="342" r:id="rId7"/>
    <p:sldId id="343" r:id="rId8"/>
    <p:sldId id="347" r:id="rId9"/>
    <p:sldId id="328" r:id="rId10"/>
    <p:sldId id="344" r:id="rId11"/>
    <p:sldId id="311" r:id="rId12"/>
    <p:sldId id="312" r:id="rId13"/>
    <p:sldId id="313" r:id="rId14"/>
    <p:sldId id="339" r:id="rId15"/>
    <p:sldId id="329" r:id="rId16"/>
    <p:sldId id="345" r:id="rId17"/>
    <p:sldId id="32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04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9F1D20"/>
    <a:srgbClr val="729288"/>
    <a:srgbClr val="4F81BD"/>
    <a:srgbClr val="77945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88878" autoAdjust="0"/>
  </p:normalViewPr>
  <p:slideViewPr>
    <p:cSldViewPr>
      <p:cViewPr>
        <p:scale>
          <a:sx n="110" d="100"/>
          <a:sy n="110" d="100"/>
        </p:scale>
        <p:origin x="-1320" y="-288"/>
      </p:cViewPr>
      <p:guideLst>
        <p:guide orient="horz" pos="1104"/>
        <p:guide pos="3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F976A4-6A30-4979-9E67-179DBF1C534B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1612CE-BE30-4206-B0E8-CC8FE6A59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6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9E0A5A-0182-4CA3-A281-179A89DE2F04}" type="datetimeFigureOut">
              <a:rPr lang="en-US" smtClean="0"/>
              <a:t>8/8/2014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749DE0-271C-4516-A01F-AA0B6ABE9C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8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Phone number?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12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3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43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B4D97-138F-4F9A-B9A2-01185BEF16F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92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46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88D66-46BE-4E6E-8A69-0F5DEBD82605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6548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 smtClean="0"/>
              <a:t>What is your first</a:t>
            </a:r>
            <a:r>
              <a:rPr lang="en-US" i="0" baseline="0" dirty="0" smtClean="0"/>
              <a:t> thought when identity fraud is mentioned?</a:t>
            </a:r>
            <a:endParaRPr lang="en-US" i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NXG Strategies, LLC  2009    All rights reserved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01450B-DB64-4AB9-A156-278A316D10D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77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Talking points related to the tech aspect of programming the certificate for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9DE0-271C-4516-A01F-AA0B6ABE9CF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99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B4D97-138F-4F9A-B9A2-01185BEF16F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75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B4D97-138F-4F9A-B9A2-01185BEF16F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84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NXG Strategies, LLC  2009   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01450B-DB64-4AB9-A156-278A316D10D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6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6"/>
          <p:cNvSpPr>
            <a:spLocks noGrp="1"/>
          </p:cNvSpPr>
          <p:nvPr>
            <p:ph type="body" sz="quarter" idx="14"/>
          </p:nvPr>
        </p:nvSpPr>
        <p:spPr>
          <a:xfrm>
            <a:off x="1401671" y="4165071"/>
            <a:ext cx="6340658" cy="711729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400"/>
              </a:spcAft>
              <a:buNone/>
              <a:defRPr sz="1400" i="1" baseline="0"/>
            </a:lvl1pPr>
          </a:lstStyle>
          <a:p>
            <a:pPr lvl="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5502"/>
            <a:ext cx="9144000" cy="16459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 rot="10800000">
            <a:off x="-21960" y="0"/>
            <a:ext cx="9180582" cy="3665445"/>
          </a:xfrm>
          <a:custGeom>
            <a:avLst/>
            <a:gdLst>
              <a:gd name="connsiteX0" fmla="*/ 0 w 9144000"/>
              <a:gd name="connsiteY0" fmla="*/ 0 h 4343400"/>
              <a:gd name="connsiteX1" fmla="*/ 9144000 w 9144000"/>
              <a:gd name="connsiteY1" fmla="*/ 0 h 4343400"/>
              <a:gd name="connsiteX2" fmla="*/ 9144000 w 9144000"/>
              <a:gd name="connsiteY2" fmla="*/ 4343400 h 4343400"/>
              <a:gd name="connsiteX3" fmla="*/ 0 w 9144000"/>
              <a:gd name="connsiteY3" fmla="*/ 4343400 h 4343400"/>
              <a:gd name="connsiteX4" fmla="*/ 0 w 9144000"/>
              <a:gd name="connsiteY4" fmla="*/ 0 h 4343400"/>
              <a:gd name="connsiteX0" fmla="*/ 0 w 9161252"/>
              <a:gd name="connsiteY0" fmla="*/ 129396 h 4343400"/>
              <a:gd name="connsiteX1" fmla="*/ 9161252 w 9161252"/>
              <a:gd name="connsiteY1" fmla="*/ 0 h 4343400"/>
              <a:gd name="connsiteX2" fmla="*/ 9161252 w 9161252"/>
              <a:gd name="connsiteY2" fmla="*/ 4343400 h 4343400"/>
              <a:gd name="connsiteX3" fmla="*/ 17252 w 9161252"/>
              <a:gd name="connsiteY3" fmla="*/ 4343400 h 4343400"/>
              <a:gd name="connsiteX4" fmla="*/ 0 w 9161252"/>
              <a:gd name="connsiteY4" fmla="*/ 129396 h 4343400"/>
              <a:gd name="connsiteX0" fmla="*/ 0 w 9161252"/>
              <a:gd name="connsiteY0" fmla="*/ 129396 h 4343400"/>
              <a:gd name="connsiteX1" fmla="*/ 9161252 w 9161252"/>
              <a:gd name="connsiteY1" fmla="*/ 0 h 4343400"/>
              <a:gd name="connsiteX2" fmla="*/ 9161252 w 9161252"/>
              <a:gd name="connsiteY2" fmla="*/ 4343400 h 4343400"/>
              <a:gd name="connsiteX3" fmla="*/ 17252 w 9161252"/>
              <a:gd name="connsiteY3" fmla="*/ 4343400 h 4343400"/>
              <a:gd name="connsiteX4" fmla="*/ 0 w 9161252"/>
              <a:gd name="connsiteY4" fmla="*/ 129396 h 4343400"/>
              <a:gd name="connsiteX0" fmla="*/ 0 w 9152626"/>
              <a:gd name="connsiteY0" fmla="*/ 276045 h 4343400"/>
              <a:gd name="connsiteX1" fmla="*/ 9152626 w 9152626"/>
              <a:gd name="connsiteY1" fmla="*/ 0 h 4343400"/>
              <a:gd name="connsiteX2" fmla="*/ 9152626 w 9152626"/>
              <a:gd name="connsiteY2" fmla="*/ 4343400 h 4343400"/>
              <a:gd name="connsiteX3" fmla="*/ 8626 w 9152626"/>
              <a:gd name="connsiteY3" fmla="*/ 4343400 h 4343400"/>
              <a:gd name="connsiteX4" fmla="*/ 0 w 9152626"/>
              <a:gd name="connsiteY4" fmla="*/ 276045 h 4343400"/>
              <a:gd name="connsiteX0" fmla="*/ 0 w 9152626"/>
              <a:gd name="connsiteY0" fmla="*/ 516451 h 4583806"/>
              <a:gd name="connsiteX1" fmla="*/ 6021237 w 9152626"/>
              <a:gd name="connsiteY1" fmla="*/ 641534 h 4583806"/>
              <a:gd name="connsiteX2" fmla="*/ 9152626 w 9152626"/>
              <a:gd name="connsiteY2" fmla="*/ 240406 h 4583806"/>
              <a:gd name="connsiteX3" fmla="*/ 9152626 w 9152626"/>
              <a:gd name="connsiteY3" fmla="*/ 4583806 h 4583806"/>
              <a:gd name="connsiteX4" fmla="*/ 8626 w 9152626"/>
              <a:gd name="connsiteY4" fmla="*/ 4583806 h 4583806"/>
              <a:gd name="connsiteX5" fmla="*/ 0 w 9152626"/>
              <a:gd name="connsiteY5" fmla="*/ 516451 h 4583806"/>
              <a:gd name="connsiteX0" fmla="*/ 0 w 9152626"/>
              <a:gd name="connsiteY0" fmla="*/ 512420 h 4579775"/>
              <a:gd name="connsiteX1" fmla="*/ 2838090 w 9152626"/>
              <a:gd name="connsiteY1" fmla="*/ 620250 h 4579775"/>
              <a:gd name="connsiteX2" fmla="*/ 6021237 w 9152626"/>
              <a:gd name="connsiteY2" fmla="*/ 637503 h 4579775"/>
              <a:gd name="connsiteX3" fmla="*/ 9152626 w 9152626"/>
              <a:gd name="connsiteY3" fmla="*/ 236375 h 4579775"/>
              <a:gd name="connsiteX4" fmla="*/ 9152626 w 9152626"/>
              <a:gd name="connsiteY4" fmla="*/ 4579775 h 4579775"/>
              <a:gd name="connsiteX5" fmla="*/ 8626 w 9152626"/>
              <a:gd name="connsiteY5" fmla="*/ 4579775 h 4579775"/>
              <a:gd name="connsiteX6" fmla="*/ 0 w 9152626"/>
              <a:gd name="connsiteY6" fmla="*/ 512420 h 4579775"/>
              <a:gd name="connsiteX0" fmla="*/ 0 w 9152626"/>
              <a:gd name="connsiteY0" fmla="*/ 512420 h 4579775"/>
              <a:gd name="connsiteX1" fmla="*/ 854015 w 9152626"/>
              <a:gd name="connsiteY1" fmla="*/ 628877 h 4579775"/>
              <a:gd name="connsiteX2" fmla="*/ 2838090 w 9152626"/>
              <a:gd name="connsiteY2" fmla="*/ 620250 h 4579775"/>
              <a:gd name="connsiteX3" fmla="*/ 6021237 w 9152626"/>
              <a:gd name="connsiteY3" fmla="*/ 637503 h 4579775"/>
              <a:gd name="connsiteX4" fmla="*/ 9152626 w 9152626"/>
              <a:gd name="connsiteY4" fmla="*/ 236375 h 4579775"/>
              <a:gd name="connsiteX5" fmla="*/ 9152626 w 9152626"/>
              <a:gd name="connsiteY5" fmla="*/ 4579775 h 4579775"/>
              <a:gd name="connsiteX6" fmla="*/ 8626 w 9152626"/>
              <a:gd name="connsiteY6" fmla="*/ 4579775 h 4579775"/>
              <a:gd name="connsiteX7" fmla="*/ 0 w 9152626"/>
              <a:gd name="connsiteY7" fmla="*/ 512420 h 4579775"/>
              <a:gd name="connsiteX0" fmla="*/ 554 w 9153180"/>
              <a:gd name="connsiteY0" fmla="*/ 512420 h 4579775"/>
              <a:gd name="connsiteX1" fmla="*/ 86818 w 9153180"/>
              <a:gd name="connsiteY1" fmla="*/ 456349 h 4579775"/>
              <a:gd name="connsiteX2" fmla="*/ 854569 w 9153180"/>
              <a:gd name="connsiteY2" fmla="*/ 628877 h 4579775"/>
              <a:gd name="connsiteX3" fmla="*/ 2838644 w 9153180"/>
              <a:gd name="connsiteY3" fmla="*/ 620250 h 4579775"/>
              <a:gd name="connsiteX4" fmla="*/ 6021791 w 9153180"/>
              <a:gd name="connsiteY4" fmla="*/ 637503 h 4579775"/>
              <a:gd name="connsiteX5" fmla="*/ 9153180 w 9153180"/>
              <a:gd name="connsiteY5" fmla="*/ 236375 h 4579775"/>
              <a:gd name="connsiteX6" fmla="*/ 9153180 w 9153180"/>
              <a:gd name="connsiteY6" fmla="*/ 4579775 h 4579775"/>
              <a:gd name="connsiteX7" fmla="*/ 9180 w 9153180"/>
              <a:gd name="connsiteY7" fmla="*/ 4579775 h 4579775"/>
              <a:gd name="connsiteX8" fmla="*/ 554 w 9153180"/>
              <a:gd name="connsiteY8" fmla="*/ 512420 h 4579775"/>
              <a:gd name="connsiteX0" fmla="*/ 554 w 9153180"/>
              <a:gd name="connsiteY0" fmla="*/ 512420 h 4579775"/>
              <a:gd name="connsiteX1" fmla="*/ 86818 w 9153180"/>
              <a:gd name="connsiteY1" fmla="*/ 456349 h 4579775"/>
              <a:gd name="connsiteX2" fmla="*/ 914954 w 9153180"/>
              <a:gd name="connsiteY2" fmla="*/ 447722 h 4579775"/>
              <a:gd name="connsiteX3" fmla="*/ 2838644 w 9153180"/>
              <a:gd name="connsiteY3" fmla="*/ 620250 h 4579775"/>
              <a:gd name="connsiteX4" fmla="*/ 6021791 w 9153180"/>
              <a:gd name="connsiteY4" fmla="*/ 637503 h 4579775"/>
              <a:gd name="connsiteX5" fmla="*/ 9153180 w 9153180"/>
              <a:gd name="connsiteY5" fmla="*/ 236375 h 4579775"/>
              <a:gd name="connsiteX6" fmla="*/ 9153180 w 9153180"/>
              <a:gd name="connsiteY6" fmla="*/ 4579775 h 4579775"/>
              <a:gd name="connsiteX7" fmla="*/ 9180 w 9153180"/>
              <a:gd name="connsiteY7" fmla="*/ 4579775 h 4579775"/>
              <a:gd name="connsiteX8" fmla="*/ 554 w 9153180"/>
              <a:gd name="connsiteY8" fmla="*/ 512420 h 4579775"/>
              <a:gd name="connsiteX0" fmla="*/ 554 w 9153180"/>
              <a:gd name="connsiteY0" fmla="*/ 512420 h 4579775"/>
              <a:gd name="connsiteX1" fmla="*/ 86818 w 9153180"/>
              <a:gd name="connsiteY1" fmla="*/ 456349 h 4579775"/>
              <a:gd name="connsiteX2" fmla="*/ 129950 w 9153180"/>
              <a:gd name="connsiteY2" fmla="*/ 395964 h 4579775"/>
              <a:gd name="connsiteX3" fmla="*/ 914954 w 9153180"/>
              <a:gd name="connsiteY3" fmla="*/ 447722 h 4579775"/>
              <a:gd name="connsiteX4" fmla="*/ 2838644 w 9153180"/>
              <a:gd name="connsiteY4" fmla="*/ 620250 h 4579775"/>
              <a:gd name="connsiteX5" fmla="*/ 6021791 w 9153180"/>
              <a:gd name="connsiteY5" fmla="*/ 637503 h 4579775"/>
              <a:gd name="connsiteX6" fmla="*/ 9153180 w 9153180"/>
              <a:gd name="connsiteY6" fmla="*/ 236375 h 4579775"/>
              <a:gd name="connsiteX7" fmla="*/ 9153180 w 9153180"/>
              <a:gd name="connsiteY7" fmla="*/ 4579775 h 4579775"/>
              <a:gd name="connsiteX8" fmla="*/ 9180 w 9153180"/>
              <a:gd name="connsiteY8" fmla="*/ 4579775 h 4579775"/>
              <a:gd name="connsiteX9" fmla="*/ 554 w 9153180"/>
              <a:gd name="connsiteY9" fmla="*/ 512420 h 4579775"/>
              <a:gd name="connsiteX0" fmla="*/ 554 w 9153180"/>
              <a:gd name="connsiteY0" fmla="*/ 512420 h 4579775"/>
              <a:gd name="connsiteX1" fmla="*/ 86818 w 9153180"/>
              <a:gd name="connsiteY1" fmla="*/ 456349 h 4579775"/>
              <a:gd name="connsiteX2" fmla="*/ 129950 w 9153180"/>
              <a:gd name="connsiteY2" fmla="*/ 395964 h 4579775"/>
              <a:gd name="connsiteX3" fmla="*/ 914954 w 9153180"/>
              <a:gd name="connsiteY3" fmla="*/ 447722 h 4579775"/>
              <a:gd name="connsiteX4" fmla="*/ 2838644 w 9153180"/>
              <a:gd name="connsiteY4" fmla="*/ 680635 h 4579775"/>
              <a:gd name="connsiteX5" fmla="*/ 6021791 w 9153180"/>
              <a:gd name="connsiteY5" fmla="*/ 637503 h 4579775"/>
              <a:gd name="connsiteX6" fmla="*/ 9153180 w 9153180"/>
              <a:gd name="connsiteY6" fmla="*/ 236375 h 4579775"/>
              <a:gd name="connsiteX7" fmla="*/ 9153180 w 9153180"/>
              <a:gd name="connsiteY7" fmla="*/ 4579775 h 4579775"/>
              <a:gd name="connsiteX8" fmla="*/ 9180 w 9153180"/>
              <a:gd name="connsiteY8" fmla="*/ 4579775 h 4579775"/>
              <a:gd name="connsiteX9" fmla="*/ 554 w 9153180"/>
              <a:gd name="connsiteY9" fmla="*/ 512420 h 4579775"/>
              <a:gd name="connsiteX0" fmla="*/ 554 w 9153180"/>
              <a:gd name="connsiteY0" fmla="*/ 528946 h 4596301"/>
              <a:gd name="connsiteX1" fmla="*/ 86818 w 9153180"/>
              <a:gd name="connsiteY1" fmla="*/ 472875 h 4596301"/>
              <a:gd name="connsiteX2" fmla="*/ 129950 w 9153180"/>
              <a:gd name="connsiteY2" fmla="*/ 412490 h 4596301"/>
              <a:gd name="connsiteX3" fmla="*/ 914954 w 9153180"/>
              <a:gd name="connsiteY3" fmla="*/ 464248 h 4596301"/>
              <a:gd name="connsiteX4" fmla="*/ 2838644 w 9153180"/>
              <a:gd name="connsiteY4" fmla="*/ 697161 h 4596301"/>
              <a:gd name="connsiteX5" fmla="*/ 6030418 w 9153180"/>
              <a:gd name="connsiteY5" fmla="*/ 550512 h 4596301"/>
              <a:gd name="connsiteX6" fmla="*/ 9153180 w 9153180"/>
              <a:gd name="connsiteY6" fmla="*/ 252901 h 4596301"/>
              <a:gd name="connsiteX7" fmla="*/ 9153180 w 9153180"/>
              <a:gd name="connsiteY7" fmla="*/ 4596301 h 4596301"/>
              <a:gd name="connsiteX8" fmla="*/ 9180 w 9153180"/>
              <a:gd name="connsiteY8" fmla="*/ 4596301 h 4596301"/>
              <a:gd name="connsiteX9" fmla="*/ 554 w 9153180"/>
              <a:gd name="connsiteY9" fmla="*/ 528946 h 4596301"/>
              <a:gd name="connsiteX0" fmla="*/ 554 w 9153180"/>
              <a:gd name="connsiteY0" fmla="*/ 607412 h 4674767"/>
              <a:gd name="connsiteX1" fmla="*/ 86818 w 9153180"/>
              <a:gd name="connsiteY1" fmla="*/ 551341 h 4674767"/>
              <a:gd name="connsiteX2" fmla="*/ 129950 w 9153180"/>
              <a:gd name="connsiteY2" fmla="*/ 490956 h 4674767"/>
              <a:gd name="connsiteX3" fmla="*/ 914954 w 9153180"/>
              <a:gd name="connsiteY3" fmla="*/ 542714 h 4674767"/>
              <a:gd name="connsiteX4" fmla="*/ 2838644 w 9153180"/>
              <a:gd name="connsiteY4" fmla="*/ 775627 h 4674767"/>
              <a:gd name="connsiteX5" fmla="*/ 6030418 w 9153180"/>
              <a:gd name="connsiteY5" fmla="*/ 628978 h 4674767"/>
              <a:gd name="connsiteX6" fmla="*/ 8730486 w 9153180"/>
              <a:gd name="connsiteY6" fmla="*/ 413318 h 4674767"/>
              <a:gd name="connsiteX7" fmla="*/ 9153180 w 9153180"/>
              <a:gd name="connsiteY7" fmla="*/ 331367 h 4674767"/>
              <a:gd name="connsiteX8" fmla="*/ 9153180 w 9153180"/>
              <a:gd name="connsiteY8" fmla="*/ 4674767 h 4674767"/>
              <a:gd name="connsiteX9" fmla="*/ 9180 w 9153180"/>
              <a:gd name="connsiteY9" fmla="*/ 4674767 h 4674767"/>
              <a:gd name="connsiteX10" fmla="*/ 554 w 9153180"/>
              <a:gd name="connsiteY10" fmla="*/ 607412 h 4674767"/>
              <a:gd name="connsiteX0" fmla="*/ 554 w 9166091"/>
              <a:gd name="connsiteY0" fmla="*/ 341973 h 4409328"/>
              <a:gd name="connsiteX1" fmla="*/ 86818 w 9166091"/>
              <a:gd name="connsiteY1" fmla="*/ 285902 h 4409328"/>
              <a:gd name="connsiteX2" fmla="*/ 129950 w 9166091"/>
              <a:gd name="connsiteY2" fmla="*/ 225517 h 4409328"/>
              <a:gd name="connsiteX3" fmla="*/ 914954 w 9166091"/>
              <a:gd name="connsiteY3" fmla="*/ 277275 h 4409328"/>
              <a:gd name="connsiteX4" fmla="*/ 2838644 w 9166091"/>
              <a:gd name="connsiteY4" fmla="*/ 510188 h 4409328"/>
              <a:gd name="connsiteX5" fmla="*/ 6030418 w 9166091"/>
              <a:gd name="connsiteY5" fmla="*/ 363539 h 4409328"/>
              <a:gd name="connsiteX6" fmla="*/ 8730486 w 9166091"/>
              <a:gd name="connsiteY6" fmla="*/ 147879 h 4409328"/>
              <a:gd name="connsiteX7" fmla="*/ 9153180 w 9166091"/>
              <a:gd name="connsiteY7" fmla="*/ 65928 h 4409328"/>
              <a:gd name="connsiteX8" fmla="*/ 9153180 w 9166091"/>
              <a:gd name="connsiteY8" fmla="*/ 4409328 h 4409328"/>
              <a:gd name="connsiteX9" fmla="*/ 9180 w 9166091"/>
              <a:gd name="connsiteY9" fmla="*/ 4409328 h 4409328"/>
              <a:gd name="connsiteX10" fmla="*/ 554 w 9166091"/>
              <a:gd name="connsiteY10" fmla="*/ 341973 h 4409328"/>
              <a:gd name="connsiteX0" fmla="*/ 554 w 9166091"/>
              <a:gd name="connsiteY0" fmla="*/ 341973 h 4409328"/>
              <a:gd name="connsiteX1" fmla="*/ 86818 w 9166091"/>
              <a:gd name="connsiteY1" fmla="*/ 285902 h 4409328"/>
              <a:gd name="connsiteX2" fmla="*/ 129950 w 9166091"/>
              <a:gd name="connsiteY2" fmla="*/ 199637 h 4409328"/>
              <a:gd name="connsiteX3" fmla="*/ 914954 w 9166091"/>
              <a:gd name="connsiteY3" fmla="*/ 277275 h 4409328"/>
              <a:gd name="connsiteX4" fmla="*/ 2838644 w 9166091"/>
              <a:gd name="connsiteY4" fmla="*/ 510188 h 4409328"/>
              <a:gd name="connsiteX5" fmla="*/ 6030418 w 9166091"/>
              <a:gd name="connsiteY5" fmla="*/ 363539 h 4409328"/>
              <a:gd name="connsiteX6" fmla="*/ 8730486 w 9166091"/>
              <a:gd name="connsiteY6" fmla="*/ 147879 h 4409328"/>
              <a:gd name="connsiteX7" fmla="*/ 9153180 w 9166091"/>
              <a:gd name="connsiteY7" fmla="*/ 65928 h 4409328"/>
              <a:gd name="connsiteX8" fmla="*/ 9153180 w 9166091"/>
              <a:gd name="connsiteY8" fmla="*/ 4409328 h 4409328"/>
              <a:gd name="connsiteX9" fmla="*/ 9180 w 9166091"/>
              <a:gd name="connsiteY9" fmla="*/ 4409328 h 4409328"/>
              <a:gd name="connsiteX10" fmla="*/ 554 w 9166091"/>
              <a:gd name="connsiteY10" fmla="*/ 341973 h 4409328"/>
              <a:gd name="connsiteX0" fmla="*/ 554 w 9166091"/>
              <a:gd name="connsiteY0" fmla="*/ 341973 h 4409328"/>
              <a:gd name="connsiteX1" fmla="*/ 86818 w 9166091"/>
              <a:gd name="connsiteY1" fmla="*/ 285902 h 4409328"/>
              <a:gd name="connsiteX2" fmla="*/ 129950 w 9166091"/>
              <a:gd name="connsiteY2" fmla="*/ 199637 h 4409328"/>
              <a:gd name="connsiteX3" fmla="*/ 914954 w 9166091"/>
              <a:gd name="connsiteY3" fmla="*/ 251396 h 4409328"/>
              <a:gd name="connsiteX4" fmla="*/ 2838644 w 9166091"/>
              <a:gd name="connsiteY4" fmla="*/ 510188 h 4409328"/>
              <a:gd name="connsiteX5" fmla="*/ 6030418 w 9166091"/>
              <a:gd name="connsiteY5" fmla="*/ 363539 h 4409328"/>
              <a:gd name="connsiteX6" fmla="*/ 8730486 w 9166091"/>
              <a:gd name="connsiteY6" fmla="*/ 147879 h 4409328"/>
              <a:gd name="connsiteX7" fmla="*/ 9153180 w 9166091"/>
              <a:gd name="connsiteY7" fmla="*/ 65928 h 4409328"/>
              <a:gd name="connsiteX8" fmla="*/ 9153180 w 9166091"/>
              <a:gd name="connsiteY8" fmla="*/ 4409328 h 4409328"/>
              <a:gd name="connsiteX9" fmla="*/ 9180 w 9166091"/>
              <a:gd name="connsiteY9" fmla="*/ 4409328 h 4409328"/>
              <a:gd name="connsiteX10" fmla="*/ 554 w 9166091"/>
              <a:gd name="connsiteY10" fmla="*/ 341973 h 4409328"/>
              <a:gd name="connsiteX0" fmla="*/ 26244 w 9191781"/>
              <a:gd name="connsiteY0" fmla="*/ 363218 h 4430573"/>
              <a:gd name="connsiteX1" fmla="*/ 69376 w 9191781"/>
              <a:gd name="connsiteY1" fmla="*/ 238135 h 4430573"/>
              <a:gd name="connsiteX2" fmla="*/ 155640 w 9191781"/>
              <a:gd name="connsiteY2" fmla="*/ 220882 h 4430573"/>
              <a:gd name="connsiteX3" fmla="*/ 940644 w 9191781"/>
              <a:gd name="connsiteY3" fmla="*/ 272641 h 4430573"/>
              <a:gd name="connsiteX4" fmla="*/ 2864334 w 9191781"/>
              <a:gd name="connsiteY4" fmla="*/ 531433 h 4430573"/>
              <a:gd name="connsiteX5" fmla="*/ 6056108 w 9191781"/>
              <a:gd name="connsiteY5" fmla="*/ 384784 h 4430573"/>
              <a:gd name="connsiteX6" fmla="*/ 8756176 w 9191781"/>
              <a:gd name="connsiteY6" fmla="*/ 169124 h 4430573"/>
              <a:gd name="connsiteX7" fmla="*/ 9178870 w 9191781"/>
              <a:gd name="connsiteY7" fmla="*/ 87173 h 4430573"/>
              <a:gd name="connsiteX8" fmla="*/ 9178870 w 9191781"/>
              <a:gd name="connsiteY8" fmla="*/ 4430573 h 4430573"/>
              <a:gd name="connsiteX9" fmla="*/ 34870 w 9191781"/>
              <a:gd name="connsiteY9" fmla="*/ 4430573 h 4430573"/>
              <a:gd name="connsiteX10" fmla="*/ 26244 w 9191781"/>
              <a:gd name="connsiteY10" fmla="*/ 363218 h 4430573"/>
              <a:gd name="connsiteX0" fmla="*/ 26244 w 9181284"/>
              <a:gd name="connsiteY0" fmla="*/ 363218 h 4430573"/>
              <a:gd name="connsiteX1" fmla="*/ 69376 w 9181284"/>
              <a:gd name="connsiteY1" fmla="*/ 238135 h 4430573"/>
              <a:gd name="connsiteX2" fmla="*/ 155640 w 9181284"/>
              <a:gd name="connsiteY2" fmla="*/ 220882 h 4430573"/>
              <a:gd name="connsiteX3" fmla="*/ 940644 w 9181284"/>
              <a:gd name="connsiteY3" fmla="*/ 272641 h 4430573"/>
              <a:gd name="connsiteX4" fmla="*/ 2864334 w 9181284"/>
              <a:gd name="connsiteY4" fmla="*/ 531433 h 4430573"/>
              <a:gd name="connsiteX5" fmla="*/ 6056108 w 9181284"/>
              <a:gd name="connsiteY5" fmla="*/ 384784 h 4430573"/>
              <a:gd name="connsiteX6" fmla="*/ 8756176 w 9181284"/>
              <a:gd name="connsiteY6" fmla="*/ 169124 h 4430573"/>
              <a:gd name="connsiteX7" fmla="*/ 9166170 w 9181284"/>
              <a:gd name="connsiteY7" fmla="*/ 1018235 h 4430573"/>
              <a:gd name="connsiteX8" fmla="*/ 9178870 w 9181284"/>
              <a:gd name="connsiteY8" fmla="*/ 4430573 h 4430573"/>
              <a:gd name="connsiteX9" fmla="*/ 34870 w 9181284"/>
              <a:gd name="connsiteY9" fmla="*/ 4430573 h 4430573"/>
              <a:gd name="connsiteX10" fmla="*/ 26244 w 9181284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940644 w 9178870"/>
              <a:gd name="connsiteY3" fmla="*/ 272641 h 4430573"/>
              <a:gd name="connsiteX4" fmla="*/ 2864334 w 9178870"/>
              <a:gd name="connsiteY4" fmla="*/ 531433 h 4430573"/>
              <a:gd name="connsiteX5" fmla="*/ 6056108 w 9178870"/>
              <a:gd name="connsiteY5" fmla="*/ 384784 h 4430573"/>
              <a:gd name="connsiteX6" fmla="*/ 8756176 w 9178870"/>
              <a:gd name="connsiteY6" fmla="*/ 169124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940644 w 9178870"/>
              <a:gd name="connsiteY3" fmla="*/ 272641 h 4430573"/>
              <a:gd name="connsiteX4" fmla="*/ 2864334 w 9178870"/>
              <a:gd name="connsiteY4" fmla="*/ 531433 h 4430573"/>
              <a:gd name="connsiteX5" fmla="*/ 6056108 w 9178870"/>
              <a:gd name="connsiteY5" fmla="*/ 384784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940644 w 9178870"/>
              <a:gd name="connsiteY3" fmla="*/ 272641 h 4430573"/>
              <a:gd name="connsiteX4" fmla="*/ 2864334 w 9178870"/>
              <a:gd name="connsiteY4" fmla="*/ 531433 h 4430573"/>
              <a:gd name="connsiteX5" fmla="*/ 5884658 w 9178870"/>
              <a:gd name="connsiteY5" fmla="*/ 473075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940644 w 9178870"/>
              <a:gd name="connsiteY3" fmla="*/ 272641 h 4430573"/>
              <a:gd name="connsiteX4" fmla="*/ 2864334 w 9178870"/>
              <a:gd name="connsiteY4" fmla="*/ 531433 h 4430573"/>
              <a:gd name="connsiteX5" fmla="*/ 6049758 w 9178870"/>
              <a:gd name="connsiteY5" fmla="*/ 416890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940644 w 9178870"/>
              <a:gd name="connsiteY3" fmla="*/ 272641 h 4430573"/>
              <a:gd name="connsiteX4" fmla="*/ 2826234 w 9178870"/>
              <a:gd name="connsiteY4" fmla="*/ 587617 h 4430573"/>
              <a:gd name="connsiteX5" fmla="*/ 6049758 w 9178870"/>
              <a:gd name="connsiteY5" fmla="*/ 416890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1429594 w 9178870"/>
              <a:gd name="connsiteY3" fmla="*/ 778304 h 4430573"/>
              <a:gd name="connsiteX4" fmla="*/ 2826234 w 9178870"/>
              <a:gd name="connsiteY4" fmla="*/ 587617 h 4430573"/>
              <a:gd name="connsiteX5" fmla="*/ 6049758 w 9178870"/>
              <a:gd name="connsiteY5" fmla="*/ 416890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155640 w 9178870"/>
              <a:gd name="connsiteY2" fmla="*/ 220882 h 4430573"/>
              <a:gd name="connsiteX3" fmla="*/ 1429594 w 9178870"/>
              <a:gd name="connsiteY3" fmla="*/ 778304 h 4430573"/>
              <a:gd name="connsiteX4" fmla="*/ 2826234 w 9178870"/>
              <a:gd name="connsiteY4" fmla="*/ 587617 h 4430573"/>
              <a:gd name="connsiteX5" fmla="*/ 6049758 w 9178870"/>
              <a:gd name="connsiteY5" fmla="*/ 416890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26244 w 9178870"/>
              <a:gd name="connsiteY0" fmla="*/ 363218 h 4430573"/>
              <a:gd name="connsiteX1" fmla="*/ 69376 w 9178870"/>
              <a:gd name="connsiteY1" fmla="*/ 238135 h 4430573"/>
              <a:gd name="connsiteX2" fmla="*/ 257240 w 9178870"/>
              <a:gd name="connsiteY2" fmla="*/ 774703 h 4430573"/>
              <a:gd name="connsiteX3" fmla="*/ 1429594 w 9178870"/>
              <a:gd name="connsiteY3" fmla="*/ 778304 h 4430573"/>
              <a:gd name="connsiteX4" fmla="*/ 2826234 w 9178870"/>
              <a:gd name="connsiteY4" fmla="*/ 587617 h 4430573"/>
              <a:gd name="connsiteX5" fmla="*/ 6049758 w 9178870"/>
              <a:gd name="connsiteY5" fmla="*/ 416890 h 4430573"/>
              <a:gd name="connsiteX6" fmla="*/ 7435376 w 9178870"/>
              <a:gd name="connsiteY6" fmla="*/ 835316 h 4430573"/>
              <a:gd name="connsiteX7" fmla="*/ 9153470 w 9178870"/>
              <a:gd name="connsiteY7" fmla="*/ 1018235 h 4430573"/>
              <a:gd name="connsiteX8" fmla="*/ 9178870 w 9178870"/>
              <a:gd name="connsiteY8" fmla="*/ 4430573 h 4430573"/>
              <a:gd name="connsiteX9" fmla="*/ 34870 w 9178870"/>
              <a:gd name="connsiteY9" fmla="*/ 4430573 h 4430573"/>
              <a:gd name="connsiteX10" fmla="*/ 26244 w 9178870"/>
              <a:gd name="connsiteY10" fmla="*/ 363218 h 4430573"/>
              <a:gd name="connsiteX0" fmla="*/ 0 w 9152626"/>
              <a:gd name="connsiteY0" fmla="*/ 223145 h 4290500"/>
              <a:gd name="connsiteX1" fmla="*/ 132032 w 9152626"/>
              <a:gd name="connsiteY1" fmla="*/ 788333 h 4290500"/>
              <a:gd name="connsiteX2" fmla="*/ 230996 w 9152626"/>
              <a:gd name="connsiteY2" fmla="*/ 634630 h 4290500"/>
              <a:gd name="connsiteX3" fmla="*/ 1403350 w 9152626"/>
              <a:gd name="connsiteY3" fmla="*/ 638231 h 4290500"/>
              <a:gd name="connsiteX4" fmla="*/ 2799990 w 9152626"/>
              <a:gd name="connsiteY4" fmla="*/ 447544 h 4290500"/>
              <a:gd name="connsiteX5" fmla="*/ 6023514 w 9152626"/>
              <a:gd name="connsiteY5" fmla="*/ 276817 h 4290500"/>
              <a:gd name="connsiteX6" fmla="*/ 7409132 w 9152626"/>
              <a:gd name="connsiteY6" fmla="*/ 695243 h 4290500"/>
              <a:gd name="connsiteX7" fmla="*/ 9127226 w 9152626"/>
              <a:gd name="connsiteY7" fmla="*/ 878162 h 4290500"/>
              <a:gd name="connsiteX8" fmla="*/ 9152626 w 9152626"/>
              <a:gd name="connsiteY8" fmla="*/ 4290500 h 4290500"/>
              <a:gd name="connsiteX9" fmla="*/ 8626 w 9152626"/>
              <a:gd name="connsiteY9" fmla="*/ 4290500 h 4290500"/>
              <a:gd name="connsiteX10" fmla="*/ 0 w 9152626"/>
              <a:gd name="connsiteY10" fmla="*/ 223145 h 4290500"/>
              <a:gd name="connsiteX0" fmla="*/ 0 w 9152626"/>
              <a:gd name="connsiteY0" fmla="*/ 223145 h 4290500"/>
              <a:gd name="connsiteX1" fmla="*/ 132032 w 9152626"/>
              <a:gd name="connsiteY1" fmla="*/ 788333 h 4290500"/>
              <a:gd name="connsiteX2" fmla="*/ 221617 w 9152626"/>
              <a:gd name="connsiteY2" fmla="*/ 694672 h 4290500"/>
              <a:gd name="connsiteX3" fmla="*/ 230996 w 9152626"/>
              <a:gd name="connsiteY3" fmla="*/ 634630 h 4290500"/>
              <a:gd name="connsiteX4" fmla="*/ 1403350 w 9152626"/>
              <a:gd name="connsiteY4" fmla="*/ 638231 h 4290500"/>
              <a:gd name="connsiteX5" fmla="*/ 2799990 w 9152626"/>
              <a:gd name="connsiteY5" fmla="*/ 447544 h 4290500"/>
              <a:gd name="connsiteX6" fmla="*/ 6023514 w 9152626"/>
              <a:gd name="connsiteY6" fmla="*/ 276817 h 4290500"/>
              <a:gd name="connsiteX7" fmla="*/ 7409132 w 9152626"/>
              <a:gd name="connsiteY7" fmla="*/ 695243 h 4290500"/>
              <a:gd name="connsiteX8" fmla="*/ 9127226 w 9152626"/>
              <a:gd name="connsiteY8" fmla="*/ 878162 h 4290500"/>
              <a:gd name="connsiteX9" fmla="*/ 9152626 w 9152626"/>
              <a:gd name="connsiteY9" fmla="*/ 4290500 h 4290500"/>
              <a:gd name="connsiteX10" fmla="*/ 8626 w 9152626"/>
              <a:gd name="connsiteY10" fmla="*/ 4290500 h 4290500"/>
              <a:gd name="connsiteX11" fmla="*/ 0 w 9152626"/>
              <a:gd name="connsiteY11" fmla="*/ 223145 h 4290500"/>
              <a:gd name="connsiteX0" fmla="*/ 0 w 9152626"/>
              <a:gd name="connsiteY0" fmla="*/ 223145 h 4290500"/>
              <a:gd name="connsiteX1" fmla="*/ 132032 w 9152626"/>
              <a:gd name="connsiteY1" fmla="*/ 788333 h 4290500"/>
              <a:gd name="connsiteX2" fmla="*/ 221617 w 9152626"/>
              <a:gd name="connsiteY2" fmla="*/ 694672 h 4290500"/>
              <a:gd name="connsiteX3" fmla="*/ 300846 w 9152626"/>
              <a:gd name="connsiteY3" fmla="*/ 666736 h 4290500"/>
              <a:gd name="connsiteX4" fmla="*/ 1403350 w 9152626"/>
              <a:gd name="connsiteY4" fmla="*/ 638231 h 4290500"/>
              <a:gd name="connsiteX5" fmla="*/ 2799990 w 9152626"/>
              <a:gd name="connsiteY5" fmla="*/ 447544 h 4290500"/>
              <a:gd name="connsiteX6" fmla="*/ 6023514 w 9152626"/>
              <a:gd name="connsiteY6" fmla="*/ 276817 h 4290500"/>
              <a:gd name="connsiteX7" fmla="*/ 7409132 w 9152626"/>
              <a:gd name="connsiteY7" fmla="*/ 695243 h 4290500"/>
              <a:gd name="connsiteX8" fmla="*/ 9127226 w 9152626"/>
              <a:gd name="connsiteY8" fmla="*/ 878162 h 4290500"/>
              <a:gd name="connsiteX9" fmla="*/ 9152626 w 9152626"/>
              <a:gd name="connsiteY9" fmla="*/ 4290500 h 4290500"/>
              <a:gd name="connsiteX10" fmla="*/ 8626 w 9152626"/>
              <a:gd name="connsiteY10" fmla="*/ 4290500 h 4290500"/>
              <a:gd name="connsiteX11" fmla="*/ 0 w 9152626"/>
              <a:gd name="connsiteY11" fmla="*/ 223145 h 4290500"/>
              <a:gd name="connsiteX0" fmla="*/ 0 w 9152626"/>
              <a:gd name="connsiteY0" fmla="*/ 223145 h 4290500"/>
              <a:gd name="connsiteX1" fmla="*/ 132032 w 9152626"/>
              <a:gd name="connsiteY1" fmla="*/ 788333 h 4290500"/>
              <a:gd name="connsiteX2" fmla="*/ 221617 w 9152626"/>
              <a:gd name="connsiteY2" fmla="*/ 694672 h 4290500"/>
              <a:gd name="connsiteX3" fmla="*/ 300846 w 9152626"/>
              <a:gd name="connsiteY3" fmla="*/ 666736 h 4290500"/>
              <a:gd name="connsiteX4" fmla="*/ 1403350 w 9152626"/>
              <a:gd name="connsiteY4" fmla="*/ 638231 h 4290500"/>
              <a:gd name="connsiteX5" fmla="*/ 2799990 w 9152626"/>
              <a:gd name="connsiteY5" fmla="*/ 447544 h 4290500"/>
              <a:gd name="connsiteX6" fmla="*/ 6023514 w 9152626"/>
              <a:gd name="connsiteY6" fmla="*/ 276817 h 4290500"/>
              <a:gd name="connsiteX7" fmla="*/ 7409132 w 9152626"/>
              <a:gd name="connsiteY7" fmla="*/ 695243 h 4290500"/>
              <a:gd name="connsiteX8" fmla="*/ 9127226 w 9152626"/>
              <a:gd name="connsiteY8" fmla="*/ 878162 h 4290500"/>
              <a:gd name="connsiteX9" fmla="*/ 9152626 w 9152626"/>
              <a:gd name="connsiteY9" fmla="*/ 4290500 h 4290500"/>
              <a:gd name="connsiteX10" fmla="*/ 8626 w 9152626"/>
              <a:gd name="connsiteY10" fmla="*/ 4290500 h 4290500"/>
              <a:gd name="connsiteX11" fmla="*/ 0 w 9152626"/>
              <a:gd name="connsiteY11" fmla="*/ 223145 h 4290500"/>
              <a:gd name="connsiteX0" fmla="*/ 0 w 9146276"/>
              <a:gd name="connsiteY0" fmla="*/ 523220 h 4020700"/>
              <a:gd name="connsiteX1" fmla="*/ 125682 w 9146276"/>
              <a:gd name="connsiteY1" fmla="*/ 518533 h 4020700"/>
              <a:gd name="connsiteX2" fmla="*/ 215267 w 9146276"/>
              <a:gd name="connsiteY2" fmla="*/ 424872 h 4020700"/>
              <a:gd name="connsiteX3" fmla="*/ 294496 w 9146276"/>
              <a:gd name="connsiteY3" fmla="*/ 396936 h 4020700"/>
              <a:gd name="connsiteX4" fmla="*/ 1397000 w 9146276"/>
              <a:gd name="connsiteY4" fmla="*/ 368431 h 4020700"/>
              <a:gd name="connsiteX5" fmla="*/ 2793640 w 9146276"/>
              <a:gd name="connsiteY5" fmla="*/ 177744 h 4020700"/>
              <a:gd name="connsiteX6" fmla="*/ 6017164 w 9146276"/>
              <a:gd name="connsiteY6" fmla="*/ 7017 h 4020700"/>
              <a:gd name="connsiteX7" fmla="*/ 7402782 w 9146276"/>
              <a:gd name="connsiteY7" fmla="*/ 425443 h 4020700"/>
              <a:gd name="connsiteX8" fmla="*/ 9120876 w 9146276"/>
              <a:gd name="connsiteY8" fmla="*/ 608362 h 4020700"/>
              <a:gd name="connsiteX9" fmla="*/ 9146276 w 9146276"/>
              <a:gd name="connsiteY9" fmla="*/ 4020700 h 4020700"/>
              <a:gd name="connsiteX10" fmla="*/ 2276 w 9146276"/>
              <a:gd name="connsiteY10" fmla="*/ 4020700 h 4020700"/>
              <a:gd name="connsiteX11" fmla="*/ 0 w 9146276"/>
              <a:gd name="connsiteY11" fmla="*/ 523220 h 4020700"/>
              <a:gd name="connsiteX0" fmla="*/ 0 w 9165326"/>
              <a:gd name="connsiteY0" fmla="*/ 635590 h 4020700"/>
              <a:gd name="connsiteX1" fmla="*/ 144732 w 9165326"/>
              <a:gd name="connsiteY1" fmla="*/ 518533 h 4020700"/>
              <a:gd name="connsiteX2" fmla="*/ 234317 w 9165326"/>
              <a:gd name="connsiteY2" fmla="*/ 424872 h 4020700"/>
              <a:gd name="connsiteX3" fmla="*/ 313546 w 9165326"/>
              <a:gd name="connsiteY3" fmla="*/ 396936 h 4020700"/>
              <a:gd name="connsiteX4" fmla="*/ 1416050 w 9165326"/>
              <a:gd name="connsiteY4" fmla="*/ 368431 h 4020700"/>
              <a:gd name="connsiteX5" fmla="*/ 2812690 w 9165326"/>
              <a:gd name="connsiteY5" fmla="*/ 177744 h 4020700"/>
              <a:gd name="connsiteX6" fmla="*/ 6036214 w 9165326"/>
              <a:gd name="connsiteY6" fmla="*/ 7017 h 4020700"/>
              <a:gd name="connsiteX7" fmla="*/ 7421832 w 9165326"/>
              <a:gd name="connsiteY7" fmla="*/ 425443 h 4020700"/>
              <a:gd name="connsiteX8" fmla="*/ 9139926 w 9165326"/>
              <a:gd name="connsiteY8" fmla="*/ 608362 h 4020700"/>
              <a:gd name="connsiteX9" fmla="*/ 9165326 w 9165326"/>
              <a:gd name="connsiteY9" fmla="*/ 4020700 h 4020700"/>
              <a:gd name="connsiteX10" fmla="*/ 21326 w 9165326"/>
              <a:gd name="connsiteY10" fmla="*/ 4020700 h 4020700"/>
              <a:gd name="connsiteX11" fmla="*/ 0 w 9165326"/>
              <a:gd name="connsiteY11" fmla="*/ 635590 h 4020700"/>
              <a:gd name="connsiteX0" fmla="*/ 0 w 9165326"/>
              <a:gd name="connsiteY0" fmla="*/ 635590 h 4020700"/>
              <a:gd name="connsiteX1" fmla="*/ 234317 w 9165326"/>
              <a:gd name="connsiteY1" fmla="*/ 424872 h 4020700"/>
              <a:gd name="connsiteX2" fmla="*/ 313546 w 9165326"/>
              <a:gd name="connsiteY2" fmla="*/ 396936 h 4020700"/>
              <a:gd name="connsiteX3" fmla="*/ 1416050 w 9165326"/>
              <a:gd name="connsiteY3" fmla="*/ 368431 h 4020700"/>
              <a:gd name="connsiteX4" fmla="*/ 2812690 w 9165326"/>
              <a:gd name="connsiteY4" fmla="*/ 177744 h 4020700"/>
              <a:gd name="connsiteX5" fmla="*/ 6036214 w 9165326"/>
              <a:gd name="connsiteY5" fmla="*/ 7017 h 4020700"/>
              <a:gd name="connsiteX6" fmla="*/ 7421832 w 9165326"/>
              <a:gd name="connsiteY6" fmla="*/ 425443 h 4020700"/>
              <a:gd name="connsiteX7" fmla="*/ 9139926 w 9165326"/>
              <a:gd name="connsiteY7" fmla="*/ 608362 h 4020700"/>
              <a:gd name="connsiteX8" fmla="*/ 9165326 w 9165326"/>
              <a:gd name="connsiteY8" fmla="*/ 4020700 h 4020700"/>
              <a:gd name="connsiteX9" fmla="*/ 21326 w 9165326"/>
              <a:gd name="connsiteY9" fmla="*/ 4020700 h 4020700"/>
              <a:gd name="connsiteX10" fmla="*/ 0 w 9165326"/>
              <a:gd name="connsiteY10" fmla="*/ 635590 h 4020700"/>
              <a:gd name="connsiteX0" fmla="*/ 0 w 9165326"/>
              <a:gd name="connsiteY0" fmla="*/ 635590 h 4020700"/>
              <a:gd name="connsiteX1" fmla="*/ 126367 w 9165326"/>
              <a:gd name="connsiteY1" fmla="*/ 392766 h 4020700"/>
              <a:gd name="connsiteX2" fmla="*/ 234317 w 9165326"/>
              <a:gd name="connsiteY2" fmla="*/ 424872 h 4020700"/>
              <a:gd name="connsiteX3" fmla="*/ 313546 w 9165326"/>
              <a:gd name="connsiteY3" fmla="*/ 396936 h 4020700"/>
              <a:gd name="connsiteX4" fmla="*/ 1416050 w 9165326"/>
              <a:gd name="connsiteY4" fmla="*/ 368431 h 4020700"/>
              <a:gd name="connsiteX5" fmla="*/ 2812690 w 9165326"/>
              <a:gd name="connsiteY5" fmla="*/ 177744 h 4020700"/>
              <a:gd name="connsiteX6" fmla="*/ 6036214 w 9165326"/>
              <a:gd name="connsiteY6" fmla="*/ 7017 h 4020700"/>
              <a:gd name="connsiteX7" fmla="*/ 7421832 w 9165326"/>
              <a:gd name="connsiteY7" fmla="*/ 425443 h 4020700"/>
              <a:gd name="connsiteX8" fmla="*/ 9139926 w 9165326"/>
              <a:gd name="connsiteY8" fmla="*/ 608362 h 4020700"/>
              <a:gd name="connsiteX9" fmla="*/ 9165326 w 9165326"/>
              <a:gd name="connsiteY9" fmla="*/ 4020700 h 4020700"/>
              <a:gd name="connsiteX10" fmla="*/ 21326 w 9165326"/>
              <a:gd name="connsiteY10" fmla="*/ 4020700 h 4020700"/>
              <a:gd name="connsiteX11" fmla="*/ 0 w 9165326"/>
              <a:gd name="connsiteY11" fmla="*/ 635590 h 4020700"/>
              <a:gd name="connsiteX0" fmla="*/ 108646 w 9147605"/>
              <a:gd name="connsiteY0" fmla="*/ 392766 h 4020700"/>
              <a:gd name="connsiteX1" fmla="*/ 216596 w 9147605"/>
              <a:gd name="connsiteY1" fmla="*/ 424872 h 4020700"/>
              <a:gd name="connsiteX2" fmla="*/ 295825 w 9147605"/>
              <a:gd name="connsiteY2" fmla="*/ 396936 h 4020700"/>
              <a:gd name="connsiteX3" fmla="*/ 1398329 w 9147605"/>
              <a:gd name="connsiteY3" fmla="*/ 368431 h 4020700"/>
              <a:gd name="connsiteX4" fmla="*/ 2794969 w 9147605"/>
              <a:gd name="connsiteY4" fmla="*/ 177744 h 4020700"/>
              <a:gd name="connsiteX5" fmla="*/ 6018493 w 9147605"/>
              <a:gd name="connsiteY5" fmla="*/ 7017 h 4020700"/>
              <a:gd name="connsiteX6" fmla="*/ 7404111 w 9147605"/>
              <a:gd name="connsiteY6" fmla="*/ 425443 h 4020700"/>
              <a:gd name="connsiteX7" fmla="*/ 9122205 w 9147605"/>
              <a:gd name="connsiteY7" fmla="*/ 608362 h 4020700"/>
              <a:gd name="connsiteX8" fmla="*/ 9147605 w 9147605"/>
              <a:gd name="connsiteY8" fmla="*/ 4020700 h 4020700"/>
              <a:gd name="connsiteX9" fmla="*/ 3605 w 9147605"/>
              <a:gd name="connsiteY9" fmla="*/ 4020700 h 4020700"/>
              <a:gd name="connsiteX10" fmla="*/ 73719 w 9147605"/>
              <a:gd name="connsiteY10" fmla="*/ 751170 h 4020700"/>
              <a:gd name="connsiteX0" fmla="*/ 135368 w 9174327"/>
              <a:gd name="connsiteY0" fmla="*/ 392766 h 4020700"/>
              <a:gd name="connsiteX1" fmla="*/ 243318 w 9174327"/>
              <a:gd name="connsiteY1" fmla="*/ 424872 h 4020700"/>
              <a:gd name="connsiteX2" fmla="*/ 322547 w 9174327"/>
              <a:gd name="connsiteY2" fmla="*/ 396936 h 4020700"/>
              <a:gd name="connsiteX3" fmla="*/ 1425051 w 9174327"/>
              <a:gd name="connsiteY3" fmla="*/ 368431 h 4020700"/>
              <a:gd name="connsiteX4" fmla="*/ 2821691 w 9174327"/>
              <a:gd name="connsiteY4" fmla="*/ 177744 h 4020700"/>
              <a:gd name="connsiteX5" fmla="*/ 6045215 w 9174327"/>
              <a:gd name="connsiteY5" fmla="*/ 7017 h 4020700"/>
              <a:gd name="connsiteX6" fmla="*/ 7430833 w 9174327"/>
              <a:gd name="connsiteY6" fmla="*/ 425443 h 4020700"/>
              <a:gd name="connsiteX7" fmla="*/ 9148927 w 9174327"/>
              <a:gd name="connsiteY7" fmla="*/ 608362 h 4020700"/>
              <a:gd name="connsiteX8" fmla="*/ 9174327 w 9174327"/>
              <a:gd name="connsiteY8" fmla="*/ 4020700 h 4020700"/>
              <a:gd name="connsiteX9" fmla="*/ 30327 w 9174327"/>
              <a:gd name="connsiteY9" fmla="*/ 4020700 h 4020700"/>
              <a:gd name="connsiteX10" fmla="*/ 43291 w 9174327"/>
              <a:gd name="connsiteY10" fmla="*/ 711038 h 4020700"/>
              <a:gd name="connsiteX0" fmla="*/ 163674 w 9202633"/>
              <a:gd name="connsiteY0" fmla="*/ 392766 h 4020700"/>
              <a:gd name="connsiteX1" fmla="*/ 271624 w 9202633"/>
              <a:gd name="connsiteY1" fmla="*/ 424872 h 4020700"/>
              <a:gd name="connsiteX2" fmla="*/ 350853 w 9202633"/>
              <a:gd name="connsiteY2" fmla="*/ 396936 h 4020700"/>
              <a:gd name="connsiteX3" fmla="*/ 1453357 w 9202633"/>
              <a:gd name="connsiteY3" fmla="*/ 368431 h 4020700"/>
              <a:gd name="connsiteX4" fmla="*/ 2849997 w 9202633"/>
              <a:gd name="connsiteY4" fmla="*/ 177744 h 4020700"/>
              <a:gd name="connsiteX5" fmla="*/ 6073521 w 9202633"/>
              <a:gd name="connsiteY5" fmla="*/ 7017 h 4020700"/>
              <a:gd name="connsiteX6" fmla="*/ 7459139 w 9202633"/>
              <a:gd name="connsiteY6" fmla="*/ 425443 h 4020700"/>
              <a:gd name="connsiteX7" fmla="*/ 9177233 w 9202633"/>
              <a:gd name="connsiteY7" fmla="*/ 608362 h 4020700"/>
              <a:gd name="connsiteX8" fmla="*/ 9202633 w 9202633"/>
              <a:gd name="connsiteY8" fmla="*/ 4020700 h 4020700"/>
              <a:gd name="connsiteX9" fmla="*/ 58633 w 9202633"/>
              <a:gd name="connsiteY9" fmla="*/ 4020700 h 4020700"/>
              <a:gd name="connsiteX10" fmla="*/ 33497 w 9202633"/>
              <a:gd name="connsiteY10" fmla="*/ 711038 h 4020700"/>
              <a:gd name="connsiteX0" fmla="*/ 134237 w 9173196"/>
              <a:gd name="connsiteY0" fmla="*/ 392766 h 4020700"/>
              <a:gd name="connsiteX1" fmla="*/ 242187 w 9173196"/>
              <a:gd name="connsiteY1" fmla="*/ 424872 h 4020700"/>
              <a:gd name="connsiteX2" fmla="*/ 321416 w 9173196"/>
              <a:gd name="connsiteY2" fmla="*/ 396936 h 4020700"/>
              <a:gd name="connsiteX3" fmla="*/ 1423920 w 9173196"/>
              <a:gd name="connsiteY3" fmla="*/ 368431 h 4020700"/>
              <a:gd name="connsiteX4" fmla="*/ 2820560 w 9173196"/>
              <a:gd name="connsiteY4" fmla="*/ 177744 h 4020700"/>
              <a:gd name="connsiteX5" fmla="*/ 6044084 w 9173196"/>
              <a:gd name="connsiteY5" fmla="*/ 7017 h 4020700"/>
              <a:gd name="connsiteX6" fmla="*/ 7429702 w 9173196"/>
              <a:gd name="connsiteY6" fmla="*/ 425443 h 4020700"/>
              <a:gd name="connsiteX7" fmla="*/ 9147796 w 9173196"/>
              <a:gd name="connsiteY7" fmla="*/ 608362 h 4020700"/>
              <a:gd name="connsiteX8" fmla="*/ 9173196 w 9173196"/>
              <a:gd name="connsiteY8" fmla="*/ 4020700 h 4020700"/>
              <a:gd name="connsiteX9" fmla="*/ 29196 w 9173196"/>
              <a:gd name="connsiteY9" fmla="*/ 4020700 h 4020700"/>
              <a:gd name="connsiteX10" fmla="*/ 4060 w 9173196"/>
              <a:gd name="connsiteY10" fmla="*/ 711038 h 4020700"/>
              <a:gd name="connsiteX0" fmla="*/ 141623 w 9180582"/>
              <a:gd name="connsiteY0" fmla="*/ 392766 h 4020700"/>
              <a:gd name="connsiteX1" fmla="*/ 249573 w 9180582"/>
              <a:gd name="connsiteY1" fmla="*/ 424872 h 4020700"/>
              <a:gd name="connsiteX2" fmla="*/ 328802 w 9180582"/>
              <a:gd name="connsiteY2" fmla="*/ 396936 h 4020700"/>
              <a:gd name="connsiteX3" fmla="*/ 1431306 w 9180582"/>
              <a:gd name="connsiteY3" fmla="*/ 368431 h 4020700"/>
              <a:gd name="connsiteX4" fmla="*/ 2827946 w 9180582"/>
              <a:gd name="connsiteY4" fmla="*/ 177744 h 4020700"/>
              <a:gd name="connsiteX5" fmla="*/ 6051470 w 9180582"/>
              <a:gd name="connsiteY5" fmla="*/ 7017 h 4020700"/>
              <a:gd name="connsiteX6" fmla="*/ 7437088 w 9180582"/>
              <a:gd name="connsiteY6" fmla="*/ 425443 h 4020700"/>
              <a:gd name="connsiteX7" fmla="*/ 9155182 w 9180582"/>
              <a:gd name="connsiteY7" fmla="*/ 608362 h 4020700"/>
              <a:gd name="connsiteX8" fmla="*/ 9180582 w 9180582"/>
              <a:gd name="connsiteY8" fmla="*/ 4020700 h 4020700"/>
              <a:gd name="connsiteX9" fmla="*/ 4832 w 9180582"/>
              <a:gd name="connsiteY9" fmla="*/ 4020700 h 4020700"/>
              <a:gd name="connsiteX10" fmla="*/ 11446 w 9180582"/>
              <a:gd name="connsiteY10" fmla="*/ 711038 h 4020700"/>
              <a:gd name="connsiteX0" fmla="*/ 141623 w 9180582"/>
              <a:gd name="connsiteY0" fmla="*/ 389198 h 4017132"/>
              <a:gd name="connsiteX1" fmla="*/ 249573 w 9180582"/>
              <a:gd name="connsiteY1" fmla="*/ 421304 h 4017132"/>
              <a:gd name="connsiteX2" fmla="*/ 328802 w 9180582"/>
              <a:gd name="connsiteY2" fmla="*/ 393368 h 4017132"/>
              <a:gd name="connsiteX3" fmla="*/ 1431306 w 9180582"/>
              <a:gd name="connsiteY3" fmla="*/ 364863 h 4017132"/>
              <a:gd name="connsiteX4" fmla="*/ 2821596 w 9180582"/>
              <a:gd name="connsiteY4" fmla="*/ 230360 h 4017132"/>
              <a:gd name="connsiteX5" fmla="*/ 6051470 w 9180582"/>
              <a:gd name="connsiteY5" fmla="*/ 3449 h 4017132"/>
              <a:gd name="connsiteX6" fmla="*/ 7437088 w 9180582"/>
              <a:gd name="connsiteY6" fmla="*/ 421875 h 4017132"/>
              <a:gd name="connsiteX7" fmla="*/ 9155182 w 9180582"/>
              <a:gd name="connsiteY7" fmla="*/ 604794 h 4017132"/>
              <a:gd name="connsiteX8" fmla="*/ 9180582 w 9180582"/>
              <a:gd name="connsiteY8" fmla="*/ 4017132 h 4017132"/>
              <a:gd name="connsiteX9" fmla="*/ 4832 w 9180582"/>
              <a:gd name="connsiteY9" fmla="*/ 4017132 h 4017132"/>
              <a:gd name="connsiteX10" fmla="*/ 11446 w 9180582"/>
              <a:gd name="connsiteY10" fmla="*/ 707470 h 4017132"/>
              <a:gd name="connsiteX0" fmla="*/ 141623 w 9180582"/>
              <a:gd name="connsiteY0" fmla="*/ 397122 h 4025056"/>
              <a:gd name="connsiteX1" fmla="*/ 249573 w 9180582"/>
              <a:gd name="connsiteY1" fmla="*/ 429228 h 4025056"/>
              <a:gd name="connsiteX2" fmla="*/ 328802 w 9180582"/>
              <a:gd name="connsiteY2" fmla="*/ 401292 h 4025056"/>
              <a:gd name="connsiteX3" fmla="*/ 1431306 w 9180582"/>
              <a:gd name="connsiteY3" fmla="*/ 372787 h 4025056"/>
              <a:gd name="connsiteX4" fmla="*/ 2821596 w 9180582"/>
              <a:gd name="connsiteY4" fmla="*/ 238284 h 4025056"/>
              <a:gd name="connsiteX5" fmla="*/ 6172120 w 9180582"/>
              <a:gd name="connsiteY5" fmla="*/ 3347 h 4025056"/>
              <a:gd name="connsiteX6" fmla="*/ 7437088 w 9180582"/>
              <a:gd name="connsiteY6" fmla="*/ 429799 h 4025056"/>
              <a:gd name="connsiteX7" fmla="*/ 9155182 w 9180582"/>
              <a:gd name="connsiteY7" fmla="*/ 612718 h 4025056"/>
              <a:gd name="connsiteX8" fmla="*/ 9180582 w 9180582"/>
              <a:gd name="connsiteY8" fmla="*/ 4025056 h 4025056"/>
              <a:gd name="connsiteX9" fmla="*/ 4832 w 9180582"/>
              <a:gd name="connsiteY9" fmla="*/ 4025056 h 4025056"/>
              <a:gd name="connsiteX10" fmla="*/ 11446 w 9180582"/>
              <a:gd name="connsiteY10" fmla="*/ 715394 h 4025056"/>
              <a:gd name="connsiteX0" fmla="*/ 141623 w 9180582"/>
              <a:gd name="connsiteY0" fmla="*/ 336331 h 3964265"/>
              <a:gd name="connsiteX1" fmla="*/ 249573 w 9180582"/>
              <a:gd name="connsiteY1" fmla="*/ 368437 h 3964265"/>
              <a:gd name="connsiteX2" fmla="*/ 328802 w 9180582"/>
              <a:gd name="connsiteY2" fmla="*/ 340501 h 3964265"/>
              <a:gd name="connsiteX3" fmla="*/ 1431306 w 9180582"/>
              <a:gd name="connsiteY3" fmla="*/ 311996 h 3964265"/>
              <a:gd name="connsiteX4" fmla="*/ 2821596 w 9180582"/>
              <a:gd name="connsiteY4" fmla="*/ 177493 h 3964265"/>
              <a:gd name="connsiteX5" fmla="*/ 5533945 w 9180582"/>
              <a:gd name="connsiteY5" fmla="*/ 4319 h 3964265"/>
              <a:gd name="connsiteX6" fmla="*/ 7437088 w 9180582"/>
              <a:gd name="connsiteY6" fmla="*/ 369008 h 3964265"/>
              <a:gd name="connsiteX7" fmla="*/ 9155182 w 9180582"/>
              <a:gd name="connsiteY7" fmla="*/ 551927 h 3964265"/>
              <a:gd name="connsiteX8" fmla="*/ 9180582 w 9180582"/>
              <a:gd name="connsiteY8" fmla="*/ 3964265 h 3964265"/>
              <a:gd name="connsiteX9" fmla="*/ 4832 w 9180582"/>
              <a:gd name="connsiteY9" fmla="*/ 3964265 h 3964265"/>
              <a:gd name="connsiteX10" fmla="*/ 11446 w 9180582"/>
              <a:gd name="connsiteY10" fmla="*/ 654603 h 3964265"/>
              <a:gd name="connsiteX0" fmla="*/ 141623 w 9180582"/>
              <a:gd name="connsiteY0" fmla="*/ 336331 h 3964265"/>
              <a:gd name="connsiteX1" fmla="*/ 249573 w 9180582"/>
              <a:gd name="connsiteY1" fmla="*/ 368437 h 3964265"/>
              <a:gd name="connsiteX2" fmla="*/ 328802 w 9180582"/>
              <a:gd name="connsiteY2" fmla="*/ 340501 h 3964265"/>
              <a:gd name="connsiteX3" fmla="*/ 1431306 w 9180582"/>
              <a:gd name="connsiteY3" fmla="*/ 311996 h 3964265"/>
              <a:gd name="connsiteX4" fmla="*/ 2821596 w 9180582"/>
              <a:gd name="connsiteY4" fmla="*/ 177493 h 3964265"/>
              <a:gd name="connsiteX5" fmla="*/ 5672057 w 9180582"/>
              <a:gd name="connsiteY5" fmla="*/ 4319 h 3964265"/>
              <a:gd name="connsiteX6" fmla="*/ 7437088 w 9180582"/>
              <a:gd name="connsiteY6" fmla="*/ 369008 h 3964265"/>
              <a:gd name="connsiteX7" fmla="*/ 9155182 w 9180582"/>
              <a:gd name="connsiteY7" fmla="*/ 551927 h 3964265"/>
              <a:gd name="connsiteX8" fmla="*/ 9180582 w 9180582"/>
              <a:gd name="connsiteY8" fmla="*/ 3964265 h 3964265"/>
              <a:gd name="connsiteX9" fmla="*/ 4832 w 9180582"/>
              <a:gd name="connsiteY9" fmla="*/ 3964265 h 3964265"/>
              <a:gd name="connsiteX10" fmla="*/ 11446 w 9180582"/>
              <a:gd name="connsiteY10" fmla="*/ 654603 h 3964265"/>
              <a:gd name="connsiteX0" fmla="*/ 141623 w 9180582"/>
              <a:gd name="connsiteY0" fmla="*/ 337989 h 3965923"/>
              <a:gd name="connsiteX1" fmla="*/ 249573 w 9180582"/>
              <a:gd name="connsiteY1" fmla="*/ 370095 h 3965923"/>
              <a:gd name="connsiteX2" fmla="*/ 328802 w 9180582"/>
              <a:gd name="connsiteY2" fmla="*/ 342159 h 3965923"/>
              <a:gd name="connsiteX3" fmla="*/ 1431306 w 9180582"/>
              <a:gd name="connsiteY3" fmla="*/ 313654 h 3965923"/>
              <a:gd name="connsiteX4" fmla="*/ 2821596 w 9180582"/>
              <a:gd name="connsiteY4" fmla="*/ 179151 h 3965923"/>
              <a:gd name="connsiteX5" fmla="*/ 5672057 w 9180582"/>
              <a:gd name="connsiteY5" fmla="*/ 5977 h 3965923"/>
              <a:gd name="connsiteX6" fmla="*/ 7413276 w 9180582"/>
              <a:gd name="connsiteY6" fmla="*/ 411841 h 3965923"/>
              <a:gd name="connsiteX7" fmla="*/ 9155182 w 9180582"/>
              <a:gd name="connsiteY7" fmla="*/ 553585 h 3965923"/>
              <a:gd name="connsiteX8" fmla="*/ 9180582 w 9180582"/>
              <a:gd name="connsiteY8" fmla="*/ 3965923 h 3965923"/>
              <a:gd name="connsiteX9" fmla="*/ 4832 w 9180582"/>
              <a:gd name="connsiteY9" fmla="*/ 3965923 h 3965923"/>
              <a:gd name="connsiteX10" fmla="*/ 11446 w 9180582"/>
              <a:gd name="connsiteY10" fmla="*/ 656261 h 3965923"/>
              <a:gd name="connsiteX0" fmla="*/ 141623 w 9180582"/>
              <a:gd name="connsiteY0" fmla="*/ 337989 h 3965923"/>
              <a:gd name="connsiteX1" fmla="*/ 249573 w 9180582"/>
              <a:gd name="connsiteY1" fmla="*/ 370095 h 3965923"/>
              <a:gd name="connsiteX2" fmla="*/ 328802 w 9180582"/>
              <a:gd name="connsiteY2" fmla="*/ 342159 h 3965923"/>
              <a:gd name="connsiteX3" fmla="*/ 1431306 w 9180582"/>
              <a:gd name="connsiteY3" fmla="*/ 313654 h 3965923"/>
              <a:gd name="connsiteX4" fmla="*/ 2821596 w 9180582"/>
              <a:gd name="connsiteY4" fmla="*/ 179151 h 3965923"/>
              <a:gd name="connsiteX5" fmla="*/ 5724444 w 9180582"/>
              <a:gd name="connsiteY5" fmla="*/ 5977 h 3965923"/>
              <a:gd name="connsiteX6" fmla="*/ 7413276 w 9180582"/>
              <a:gd name="connsiteY6" fmla="*/ 411841 h 3965923"/>
              <a:gd name="connsiteX7" fmla="*/ 9155182 w 9180582"/>
              <a:gd name="connsiteY7" fmla="*/ 553585 h 3965923"/>
              <a:gd name="connsiteX8" fmla="*/ 9180582 w 9180582"/>
              <a:gd name="connsiteY8" fmla="*/ 3965923 h 3965923"/>
              <a:gd name="connsiteX9" fmla="*/ 4832 w 9180582"/>
              <a:gd name="connsiteY9" fmla="*/ 3965923 h 3965923"/>
              <a:gd name="connsiteX10" fmla="*/ 11446 w 9180582"/>
              <a:gd name="connsiteY10" fmla="*/ 656261 h 3965923"/>
              <a:gd name="connsiteX0" fmla="*/ 141623 w 9180582"/>
              <a:gd name="connsiteY0" fmla="*/ 333353 h 3961287"/>
              <a:gd name="connsiteX1" fmla="*/ 249573 w 9180582"/>
              <a:gd name="connsiteY1" fmla="*/ 365459 h 3961287"/>
              <a:gd name="connsiteX2" fmla="*/ 328802 w 9180582"/>
              <a:gd name="connsiteY2" fmla="*/ 337523 h 3961287"/>
              <a:gd name="connsiteX3" fmla="*/ 1431306 w 9180582"/>
              <a:gd name="connsiteY3" fmla="*/ 309018 h 3961287"/>
              <a:gd name="connsiteX4" fmla="*/ 2773971 w 9180582"/>
              <a:gd name="connsiteY4" fmla="*/ 277453 h 3961287"/>
              <a:gd name="connsiteX5" fmla="*/ 5724444 w 9180582"/>
              <a:gd name="connsiteY5" fmla="*/ 1341 h 3961287"/>
              <a:gd name="connsiteX6" fmla="*/ 7413276 w 9180582"/>
              <a:gd name="connsiteY6" fmla="*/ 407205 h 3961287"/>
              <a:gd name="connsiteX7" fmla="*/ 9155182 w 9180582"/>
              <a:gd name="connsiteY7" fmla="*/ 548949 h 3961287"/>
              <a:gd name="connsiteX8" fmla="*/ 9180582 w 9180582"/>
              <a:gd name="connsiteY8" fmla="*/ 3961287 h 3961287"/>
              <a:gd name="connsiteX9" fmla="*/ 4832 w 9180582"/>
              <a:gd name="connsiteY9" fmla="*/ 3961287 h 3961287"/>
              <a:gd name="connsiteX10" fmla="*/ 11446 w 9180582"/>
              <a:gd name="connsiteY10" fmla="*/ 651625 h 3961287"/>
              <a:gd name="connsiteX0" fmla="*/ 141623 w 9180582"/>
              <a:gd name="connsiteY0" fmla="*/ 333401 h 3961335"/>
              <a:gd name="connsiteX1" fmla="*/ 249573 w 9180582"/>
              <a:gd name="connsiteY1" fmla="*/ 365507 h 3961335"/>
              <a:gd name="connsiteX2" fmla="*/ 328802 w 9180582"/>
              <a:gd name="connsiteY2" fmla="*/ 337571 h 3961335"/>
              <a:gd name="connsiteX3" fmla="*/ 1407494 w 9180582"/>
              <a:gd name="connsiteY3" fmla="*/ 365683 h 3961335"/>
              <a:gd name="connsiteX4" fmla="*/ 2773971 w 9180582"/>
              <a:gd name="connsiteY4" fmla="*/ 277501 h 3961335"/>
              <a:gd name="connsiteX5" fmla="*/ 5724444 w 9180582"/>
              <a:gd name="connsiteY5" fmla="*/ 1389 h 3961335"/>
              <a:gd name="connsiteX6" fmla="*/ 7413276 w 9180582"/>
              <a:gd name="connsiteY6" fmla="*/ 407253 h 3961335"/>
              <a:gd name="connsiteX7" fmla="*/ 9155182 w 9180582"/>
              <a:gd name="connsiteY7" fmla="*/ 548997 h 3961335"/>
              <a:gd name="connsiteX8" fmla="*/ 9180582 w 9180582"/>
              <a:gd name="connsiteY8" fmla="*/ 3961335 h 3961335"/>
              <a:gd name="connsiteX9" fmla="*/ 4832 w 9180582"/>
              <a:gd name="connsiteY9" fmla="*/ 3961335 h 3961335"/>
              <a:gd name="connsiteX10" fmla="*/ 11446 w 9180582"/>
              <a:gd name="connsiteY10" fmla="*/ 651673 h 3961335"/>
              <a:gd name="connsiteX0" fmla="*/ 141623 w 9180582"/>
              <a:gd name="connsiteY0" fmla="*/ 333401 h 3961335"/>
              <a:gd name="connsiteX1" fmla="*/ 249573 w 9180582"/>
              <a:gd name="connsiteY1" fmla="*/ 365507 h 3961335"/>
              <a:gd name="connsiteX2" fmla="*/ 309752 w 9180582"/>
              <a:gd name="connsiteY2" fmla="*/ 399334 h 3961335"/>
              <a:gd name="connsiteX3" fmla="*/ 1407494 w 9180582"/>
              <a:gd name="connsiteY3" fmla="*/ 365683 h 3961335"/>
              <a:gd name="connsiteX4" fmla="*/ 2773971 w 9180582"/>
              <a:gd name="connsiteY4" fmla="*/ 277501 h 3961335"/>
              <a:gd name="connsiteX5" fmla="*/ 5724444 w 9180582"/>
              <a:gd name="connsiteY5" fmla="*/ 1389 h 3961335"/>
              <a:gd name="connsiteX6" fmla="*/ 7413276 w 9180582"/>
              <a:gd name="connsiteY6" fmla="*/ 407253 h 3961335"/>
              <a:gd name="connsiteX7" fmla="*/ 9155182 w 9180582"/>
              <a:gd name="connsiteY7" fmla="*/ 548997 h 3961335"/>
              <a:gd name="connsiteX8" fmla="*/ 9180582 w 9180582"/>
              <a:gd name="connsiteY8" fmla="*/ 3961335 h 3961335"/>
              <a:gd name="connsiteX9" fmla="*/ 4832 w 9180582"/>
              <a:gd name="connsiteY9" fmla="*/ 3961335 h 3961335"/>
              <a:gd name="connsiteX10" fmla="*/ 11446 w 9180582"/>
              <a:gd name="connsiteY10" fmla="*/ 651673 h 3961335"/>
              <a:gd name="connsiteX0" fmla="*/ 27323 w 9180582"/>
              <a:gd name="connsiteY0" fmla="*/ 374577 h 3961335"/>
              <a:gd name="connsiteX1" fmla="*/ 249573 w 9180582"/>
              <a:gd name="connsiteY1" fmla="*/ 365507 h 3961335"/>
              <a:gd name="connsiteX2" fmla="*/ 309752 w 9180582"/>
              <a:gd name="connsiteY2" fmla="*/ 399334 h 3961335"/>
              <a:gd name="connsiteX3" fmla="*/ 1407494 w 9180582"/>
              <a:gd name="connsiteY3" fmla="*/ 365683 h 3961335"/>
              <a:gd name="connsiteX4" fmla="*/ 2773971 w 9180582"/>
              <a:gd name="connsiteY4" fmla="*/ 277501 h 3961335"/>
              <a:gd name="connsiteX5" fmla="*/ 5724444 w 9180582"/>
              <a:gd name="connsiteY5" fmla="*/ 1389 h 3961335"/>
              <a:gd name="connsiteX6" fmla="*/ 7413276 w 9180582"/>
              <a:gd name="connsiteY6" fmla="*/ 407253 h 3961335"/>
              <a:gd name="connsiteX7" fmla="*/ 9155182 w 9180582"/>
              <a:gd name="connsiteY7" fmla="*/ 548997 h 3961335"/>
              <a:gd name="connsiteX8" fmla="*/ 9180582 w 9180582"/>
              <a:gd name="connsiteY8" fmla="*/ 3961335 h 3961335"/>
              <a:gd name="connsiteX9" fmla="*/ 4832 w 9180582"/>
              <a:gd name="connsiteY9" fmla="*/ 3961335 h 3961335"/>
              <a:gd name="connsiteX10" fmla="*/ 11446 w 9180582"/>
              <a:gd name="connsiteY10" fmla="*/ 651673 h 396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80582" h="3961335">
                <a:moveTo>
                  <a:pt x="27323" y="374577"/>
                </a:moveTo>
                <a:cubicBezTo>
                  <a:pt x="66376" y="339457"/>
                  <a:pt x="232135" y="370163"/>
                  <a:pt x="249573" y="365507"/>
                </a:cubicBezTo>
                <a:cubicBezTo>
                  <a:pt x="267011" y="360851"/>
                  <a:pt x="116765" y="399305"/>
                  <a:pt x="309752" y="399334"/>
                </a:cubicBezTo>
                <a:cubicBezTo>
                  <a:pt x="502739" y="399363"/>
                  <a:pt x="996791" y="385989"/>
                  <a:pt x="1407494" y="365683"/>
                </a:cubicBezTo>
                <a:cubicBezTo>
                  <a:pt x="1818197" y="345377"/>
                  <a:pt x="2054479" y="338217"/>
                  <a:pt x="2773971" y="277501"/>
                </a:cubicBezTo>
                <a:cubicBezTo>
                  <a:pt x="3493463" y="216785"/>
                  <a:pt x="4951227" y="-20236"/>
                  <a:pt x="5724444" y="1389"/>
                </a:cubicBezTo>
                <a:cubicBezTo>
                  <a:pt x="6497661" y="23014"/>
                  <a:pt x="6841486" y="315985"/>
                  <a:pt x="7413276" y="407253"/>
                </a:cubicBezTo>
                <a:cubicBezTo>
                  <a:pt x="7985066" y="498521"/>
                  <a:pt x="9168121" y="687019"/>
                  <a:pt x="9155182" y="548997"/>
                </a:cubicBezTo>
                <a:cubicBezTo>
                  <a:pt x="9159415" y="1686443"/>
                  <a:pt x="9176349" y="2823889"/>
                  <a:pt x="9180582" y="3961335"/>
                </a:cubicBezTo>
                <a:lnTo>
                  <a:pt x="4832" y="3961335"/>
                </a:lnTo>
                <a:cubicBezTo>
                  <a:pt x="-919" y="2556667"/>
                  <a:pt x="-4393" y="1932734"/>
                  <a:pt x="11446" y="651673"/>
                </a:cubicBezTo>
              </a:path>
            </a:pathLst>
          </a:custGeom>
          <a:solidFill>
            <a:srgbClr val="72928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>
            <a:grpSpLocks/>
          </p:cNvGrpSpPr>
          <p:nvPr userDrawn="1"/>
        </p:nvGrpSpPr>
        <p:grpSpPr bwMode="auto">
          <a:xfrm>
            <a:off x="0" y="3048000"/>
            <a:ext cx="9156911" cy="609600"/>
            <a:chOff x="105595923" y="109716886"/>
            <a:chExt cx="7806801" cy="816396"/>
          </a:xfrm>
        </p:grpSpPr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3609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21" name="Group 20"/>
          <p:cNvGrpSpPr>
            <a:grpSpLocks/>
          </p:cNvGrpSpPr>
          <p:nvPr userDrawn="1"/>
        </p:nvGrpSpPr>
        <p:grpSpPr bwMode="auto">
          <a:xfrm rot="5400000">
            <a:off x="-3091565" y="3167765"/>
            <a:ext cx="6858000" cy="522470"/>
            <a:chOff x="105595923" y="109716886"/>
            <a:chExt cx="7806801" cy="816396"/>
          </a:xfrm>
        </p:grpSpPr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96911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38" name="Freeform 37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41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3" name="Freeform 42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61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grpSp>
        <p:nvGrpSpPr>
          <p:cNvPr id="19" name="Group 18"/>
          <p:cNvGrpSpPr>
            <a:grpSpLocks/>
          </p:cNvGrpSpPr>
          <p:nvPr userDrawn="1"/>
        </p:nvGrpSpPr>
        <p:grpSpPr bwMode="auto">
          <a:xfrm rot="5400000">
            <a:off x="-3091565" y="3167765"/>
            <a:ext cx="6858000" cy="522470"/>
            <a:chOff x="105595923" y="109716886"/>
            <a:chExt cx="7806801" cy="816396"/>
          </a:xfrm>
        </p:grpSpPr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44612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2487"/>
            <a:ext cx="3008313" cy="110153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2487"/>
            <a:ext cx="5111750" cy="5548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14537"/>
            <a:ext cx="3008313" cy="4446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9" name="Group 28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7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2" name="Group 21"/>
          <p:cNvGrpSpPr>
            <a:grpSpLocks/>
          </p:cNvGrpSpPr>
          <p:nvPr userDrawn="1"/>
        </p:nvGrpSpPr>
        <p:grpSpPr bwMode="auto">
          <a:xfrm>
            <a:off x="0" y="0"/>
            <a:ext cx="9143999" cy="522470"/>
            <a:chOff x="105595923" y="109716886"/>
            <a:chExt cx="7806801" cy="816396"/>
          </a:xfrm>
        </p:grpSpPr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31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74837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21" name="Group 20"/>
          <p:cNvGrpSpPr>
            <a:grpSpLocks/>
          </p:cNvGrpSpPr>
          <p:nvPr userDrawn="1"/>
        </p:nvGrpSpPr>
        <p:grpSpPr bwMode="auto">
          <a:xfrm>
            <a:off x="0" y="0"/>
            <a:ext cx="9143999" cy="522470"/>
            <a:chOff x="105595923" y="109716886"/>
            <a:chExt cx="7806801" cy="816396"/>
          </a:xfrm>
        </p:grpSpPr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944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848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 userDrawn="1"/>
        </p:nvGrpSpPr>
        <p:grpSpPr bwMode="auto">
          <a:xfrm rot="5400000">
            <a:off x="-3091565" y="3167765"/>
            <a:ext cx="6858000" cy="522470"/>
            <a:chOff x="105595923" y="109716886"/>
            <a:chExt cx="7806801" cy="816396"/>
          </a:xfrm>
        </p:grpSpPr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14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8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 userDrawn="1"/>
        </p:nvGrpSpPr>
        <p:grpSpPr>
          <a:xfrm>
            <a:off x="-34870" y="2427427"/>
            <a:ext cx="9191781" cy="4430573"/>
            <a:chOff x="-34870" y="2427427"/>
            <a:chExt cx="9191781" cy="4430573"/>
          </a:xfrm>
        </p:grpSpPr>
        <p:sp>
          <p:nvSpPr>
            <p:cNvPr id="25" name="Rectangle 2"/>
            <p:cNvSpPr/>
            <p:nvPr userDrawn="1"/>
          </p:nvSpPr>
          <p:spPr>
            <a:xfrm>
              <a:off x="-34870" y="2427427"/>
              <a:ext cx="9191781" cy="4430573"/>
            </a:xfrm>
            <a:custGeom>
              <a:avLst/>
              <a:gdLst>
                <a:gd name="connsiteX0" fmla="*/ 0 w 9144000"/>
                <a:gd name="connsiteY0" fmla="*/ 0 h 4343400"/>
                <a:gd name="connsiteX1" fmla="*/ 9144000 w 9144000"/>
                <a:gd name="connsiteY1" fmla="*/ 0 h 4343400"/>
                <a:gd name="connsiteX2" fmla="*/ 9144000 w 9144000"/>
                <a:gd name="connsiteY2" fmla="*/ 4343400 h 4343400"/>
                <a:gd name="connsiteX3" fmla="*/ 0 w 9144000"/>
                <a:gd name="connsiteY3" fmla="*/ 4343400 h 4343400"/>
                <a:gd name="connsiteX4" fmla="*/ 0 w 9144000"/>
                <a:gd name="connsiteY4" fmla="*/ 0 h 4343400"/>
                <a:gd name="connsiteX0" fmla="*/ 0 w 9161252"/>
                <a:gd name="connsiteY0" fmla="*/ 129396 h 4343400"/>
                <a:gd name="connsiteX1" fmla="*/ 9161252 w 9161252"/>
                <a:gd name="connsiteY1" fmla="*/ 0 h 4343400"/>
                <a:gd name="connsiteX2" fmla="*/ 9161252 w 9161252"/>
                <a:gd name="connsiteY2" fmla="*/ 4343400 h 4343400"/>
                <a:gd name="connsiteX3" fmla="*/ 17252 w 9161252"/>
                <a:gd name="connsiteY3" fmla="*/ 4343400 h 4343400"/>
                <a:gd name="connsiteX4" fmla="*/ 0 w 9161252"/>
                <a:gd name="connsiteY4" fmla="*/ 129396 h 4343400"/>
                <a:gd name="connsiteX0" fmla="*/ 0 w 9161252"/>
                <a:gd name="connsiteY0" fmla="*/ 129396 h 4343400"/>
                <a:gd name="connsiteX1" fmla="*/ 9161252 w 9161252"/>
                <a:gd name="connsiteY1" fmla="*/ 0 h 4343400"/>
                <a:gd name="connsiteX2" fmla="*/ 9161252 w 9161252"/>
                <a:gd name="connsiteY2" fmla="*/ 4343400 h 4343400"/>
                <a:gd name="connsiteX3" fmla="*/ 17252 w 9161252"/>
                <a:gd name="connsiteY3" fmla="*/ 4343400 h 4343400"/>
                <a:gd name="connsiteX4" fmla="*/ 0 w 9161252"/>
                <a:gd name="connsiteY4" fmla="*/ 129396 h 4343400"/>
                <a:gd name="connsiteX0" fmla="*/ 0 w 9152626"/>
                <a:gd name="connsiteY0" fmla="*/ 276045 h 4343400"/>
                <a:gd name="connsiteX1" fmla="*/ 9152626 w 9152626"/>
                <a:gd name="connsiteY1" fmla="*/ 0 h 4343400"/>
                <a:gd name="connsiteX2" fmla="*/ 9152626 w 9152626"/>
                <a:gd name="connsiteY2" fmla="*/ 4343400 h 4343400"/>
                <a:gd name="connsiteX3" fmla="*/ 8626 w 9152626"/>
                <a:gd name="connsiteY3" fmla="*/ 4343400 h 4343400"/>
                <a:gd name="connsiteX4" fmla="*/ 0 w 9152626"/>
                <a:gd name="connsiteY4" fmla="*/ 276045 h 4343400"/>
                <a:gd name="connsiteX0" fmla="*/ 0 w 9152626"/>
                <a:gd name="connsiteY0" fmla="*/ 516451 h 4583806"/>
                <a:gd name="connsiteX1" fmla="*/ 6021237 w 9152626"/>
                <a:gd name="connsiteY1" fmla="*/ 641534 h 4583806"/>
                <a:gd name="connsiteX2" fmla="*/ 9152626 w 9152626"/>
                <a:gd name="connsiteY2" fmla="*/ 240406 h 4583806"/>
                <a:gd name="connsiteX3" fmla="*/ 9152626 w 9152626"/>
                <a:gd name="connsiteY3" fmla="*/ 4583806 h 4583806"/>
                <a:gd name="connsiteX4" fmla="*/ 8626 w 9152626"/>
                <a:gd name="connsiteY4" fmla="*/ 4583806 h 4583806"/>
                <a:gd name="connsiteX5" fmla="*/ 0 w 9152626"/>
                <a:gd name="connsiteY5" fmla="*/ 516451 h 4583806"/>
                <a:gd name="connsiteX0" fmla="*/ 0 w 9152626"/>
                <a:gd name="connsiteY0" fmla="*/ 512420 h 4579775"/>
                <a:gd name="connsiteX1" fmla="*/ 2838090 w 9152626"/>
                <a:gd name="connsiteY1" fmla="*/ 620250 h 4579775"/>
                <a:gd name="connsiteX2" fmla="*/ 6021237 w 9152626"/>
                <a:gd name="connsiteY2" fmla="*/ 637503 h 4579775"/>
                <a:gd name="connsiteX3" fmla="*/ 9152626 w 9152626"/>
                <a:gd name="connsiteY3" fmla="*/ 236375 h 4579775"/>
                <a:gd name="connsiteX4" fmla="*/ 9152626 w 9152626"/>
                <a:gd name="connsiteY4" fmla="*/ 4579775 h 4579775"/>
                <a:gd name="connsiteX5" fmla="*/ 8626 w 9152626"/>
                <a:gd name="connsiteY5" fmla="*/ 4579775 h 4579775"/>
                <a:gd name="connsiteX6" fmla="*/ 0 w 9152626"/>
                <a:gd name="connsiteY6" fmla="*/ 512420 h 4579775"/>
                <a:gd name="connsiteX0" fmla="*/ 0 w 9152626"/>
                <a:gd name="connsiteY0" fmla="*/ 512420 h 4579775"/>
                <a:gd name="connsiteX1" fmla="*/ 854015 w 9152626"/>
                <a:gd name="connsiteY1" fmla="*/ 628877 h 4579775"/>
                <a:gd name="connsiteX2" fmla="*/ 2838090 w 9152626"/>
                <a:gd name="connsiteY2" fmla="*/ 620250 h 4579775"/>
                <a:gd name="connsiteX3" fmla="*/ 6021237 w 9152626"/>
                <a:gd name="connsiteY3" fmla="*/ 637503 h 4579775"/>
                <a:gd name="connsiteX4" fmla="*/ 9152626 w 9152626"/>
                <a:gd name="connsiteY4" fmla="*/ 236375 h 4579775"/>
                <a:gd name="connsiteX5" fmla="*/ 9152626 w 9152626"/>
                <a:gd name="connsiteY5" fmla="*/ 4579775 h 4579775"/>
                <a:gd name="connsiteX6" fmla="*/ 8626 w 9152626"/>
                <a:gd name="connsiteY6" fmla="*/ 4579775 h 4579775"/>
                <a:gd name="connsiteX7" fmla="*/ 0 w 9152626"/>
                <a:gd name="connsiteY7" fmla="*/ 512420 h 4579775"/>
                <a:gd name="connsiteX0" fmla="*/ 554 w 9153180"/>
                <a:gd name="connsiteY0" fmla="*/ 512420 h 4579775"/>
                <a:gd name="connsiteX1" fmla="*/ 86818 w 9153180"/>
                <a:gd name="connsiteY1" fmla="*/ 456349 h 4579775"/>
                <a:gd name="connsiteX2" fmla="*/ 854569 w 9153180"/>
                <a:gd name="connsiteY2" fmla="*/ 628877 h 4579775"/>
                <a:gd name="connsiteX3" fmla="*/ 2838644 w 9153180"/>
                <a:gd name="connsiteY3" fmla="*/ 620250 h 4579775"/>
                <a:gd name="connsiteX4" fmla="*/ 6021791 w 9153180"/>
                <a:gd name="connsiteY4" fmla="*/ 637503 h 4579775"/>
                <a:gd name="connsiteX5" fmla="*/ 9153180 w 9153180"/>
                <a:gd name="connsiteY5" fmla="*/ 236375 h 4579775"/>
                <a:gd name="connsiteX6" fmla="*/ 9153180 w 9153180"/>
                <a:gd name="connsiteY6" fmla="*/ 4579775 h 4579775"/>
                <a:gd name="connsiteX7" fmla="*/ 9180 w 9153180"/>
                <a:gd name="connsiteY7" fmla="*/ 4579775 h 4579775"/>
                <a:gd name="connsiteX8" fmla="*/ 554 w 9153180"/>
                <a:gd name="connsiteY8" fmla="*/ 512420 h 4579775"/>
                <a:gd name="connsiteX0" fmla="*/ 554 w 9153180"/>
                <a:gd name="connsiteY0" fmla="*/ 512420 h 4579775"/>
                <a:gd name="connsiteX1" fmla="*/ 86818 w 9153180"/>
                <a:gd name="connsiteY1" fmla="*/ 456349 h 4579775"/>
                <a:gd name="connsiteX2" fmla="*/ 914954 w 9153180"/>
                <a:gd name="connsiteY2" fmla="*/ 447722 h 4579775"/>
                <a:gd name="connsiteX3" fmla="*/ 2838644 w 9153180"/>
                <a:gd name="connsiteY3" fmla="*/ 620250 h 4579775"/>
                <a:gd name="connsiteX4" fmla="*/ 6021791 w 9153180"/>
                <a:gd name="connsiteY4" fmla="*/ 637503 h 4579775"/>
                <a:gd name="connsiteX5" fmla="*/ 9153180 w 9153180"/>
                <a:gd name="connsiteY5" fmla="*/ 236375 h 4579775"/>
                <a:gd name="connsiteX6" fmla="*/ 9153180 w 9153180"/>
                <a:gd name="connsiteY6" fmla="*/ 4579775 h 4579775"/>
                <a:gd name="connsiteX7" fmla="*/ 9180 w 9153180"/>
                <a:gd name="connsiteY7" fmla="*/ 4579775 h 4579775"/>
                <a:gd name="connsiteX8" fmla="*/ 554 w 9153180"/>
                <a:gd name="connsiteY8" fmla="*/ 512420 h 4579775"/>
                <a:gd name="connsiteX0" fmla="*/ 554 w 9153180"/>
                <a:gd name="connsiteY0" fmla="*/ 512420 h 4579775"/>
                <a:gd name="connsiteX1" fmla="*/ 86818 w 9153180"/>
                <a:gd name="connsiteY1" fmla="*/ 456349 h 4579775"/>
                <a:gd name="connsiteX2" fmla="*/ 129950 w 9153180"/>
                <a:gd name="connsiteY2" fmla="*/ 395964 h 4579775"/>
                <a:gd name="connsiteX3" fmla="*/ 914954 w 9153180"/>
                <a:gd name="connsiteY3" fmla="*/ 447722 h 4579775"/>
                <a:gd name="connsiteX4" fmla="*/ 2838644 w 9153180"/>
                <a:gd name="connsiteY4" fmla="*/ 620250 h 4579775"/>
                <a:gd name="connsiteX5" fmla="*/ 6021791 w 9153180"/>
                <a:gd name="connsiteY5" fmla="*/ 637503 h 4579775"/>
                <a:gd name="connsiteX6" fmla="*/ 9153180 w 9153180"/>
                <a:gd name="connsiteY6" fmla="*/ 236375 h 4579775"/>
                <a:gd name="connsiteX7" fmla="*/ 9153180 w 9153180"/>
                <a:gd name="connsiteY7" fmla="*/ 4579775 h 4579775"/>
                <a:gd name="connsiteX8" fmla="*/ 9180 w 9153180"/>
                <a:gd name="connsiteY8" fmla="*/ 4579775 h 4579775"/>
                <a:gd name="connsiteX9" fmla="*/ 554 w 9153180"/>
                <a:gd name="connsiteY9" fmla="*/ 512420 h 4579775"/>
                <a:gd name="connsiteX0" fmla="*/ 554 w 9153180"/>
                <a:gd name="connsiteY0" fmla="*/ 512420 h 4579775"/>
                <a:gd name="connsiteX1" fmla="*/ 86818 w 9153180"/>
                <a:gd name="connsiteY1" fmla="*/ 456349 h 4579775"/>
                <a:gd name="connsiteX2" fmla="*/ 129950 w 9153180"/>
                <a:gd name="connsiteY2" fmla="*/ 395964 h 4579775"/>
                <a:gd name="connsiteX3" fmla="*/ 914954 w 9153180"/>
                <a:gd name="connsiteY3" fmla="*/ 447722 h 4579775"/>
                <a:gd name="connsiteX4" fmla="*/ 2838644 w 9153180"/>
                <a:gd name="connsiteY4" fmla="*/ 680635 h 4579775"/>
                <a:gd name="connsiteX5" fmla="*/ 6021791 w 9153180"/>
                <a:gd name="connsiteY5" fmla="*/ 637503 h 4579775"/>
                <a:gd name="connsiteX6" fmla="*/ 9153180 w 9153180"/>
                <a:gd name="connsiteY6" fmla="*/ 236375 h 4579775"/>
                <a:gd name="connsiteX7" fmla="*/ 9153180 w 9153180"/>
                <a:gd name="connsiteY7" fmla="*/ 4579775 h 4579775"/>
                <a:gd name="connsiteX8" fmla="*/ 9180 w 9153180"/>
                <a:gd name="connsiteY8" fmla="*/ 4579775 h 4579775"/>
                <a:gd name="connsiteX9" fmla="*/ 554 w 9153180"/>
                <a:gd name="connsiteY9" fmla="*/ 512420 h 4579775"/>
                <a:gd name="connsiteX0" fmla="*/ 554 w 9153180"/>
                <a:gd name="connsiteY0" fmla="*/ 528946 h 4596301"/>
                <a:gd name="connsiteX1" fmla="*/ 86818 w 9153180"/>
                <a:gd name="connsiteY1" fmla="*/ 472875 h 4596301"/>
                <a:gd name="connsiteX2" fmla="*/ 129950 w 9153180"/>
                <a:gd name="connsiteY2" fmla="*/ 412490 h 4596301"/>
                <a:gd name="connsiteX3" fmla="*/ 914954 w 9153180"/>
                <a:gd name="connsiteY3" fmla="*/ 464248 h 4596301"/>
                <a:gd name="connsiteX4" fmla="*/ 2838644 w 9153180"/>
                <a:gd name="connsiteY4" fmla="*/ 697161 h 4596301"/>
                <a:gd name="connsiteX5" fmla="*/ 6030418 w 9153180"/>
                <a:gd name="connsiteY5" fmla="*/ 550512 h 4596301"/>
                <a:gd name="connsiteX6" fmla="*/ 9153180 w 9153180"/>
                <a:gd name="connsiteY6" fmla="*/ 252901 h 4596301"/>
                <a:gd name="connsiteX7" fmla="*/ 9153180 w 9153180"/>
                <a:gd name="connsiteY7" fmla="*/ 4596301 h 4596301"/>
                <a:gd name="connsiteX8" fmla="*/ 9180 w 9153180"/>
                <a:gd name="connsiteY8" fmla="*/ 4596301 h 4596301"/>
                <a:gd name="connsiteX9" fmla="*/ 554 w 9153180"/>
                <a:gd name="connsiteY9" fmla="*/ 528946 h 4596301"/>
                <a:gd name="connsiteX0" fmla="*/ 554 w 9153180"/>
                <a:gd name="connsiteY0" fmla="*/ 607412 h 4674767"/>
                <a:gd name="connsiteX1" fmla="*/ 86818 w 9153180"/>
                <a:gd name="connsiteY1" fmla="*/ 551341 h 4674767"/>
                <a:gd name="connsiteX2" fmla="*/ 129950 w 9153180"/>
                <a:gd name="connsiteY2" fmla="*/ 490956 h 4674767"/>
                <a:gd name="connsiteX3" fmla="*/ 914954 w 9153180"/>
                <a:gd name="connsiteY3" fmla="*/ 542714 h 4674767"/>
                <a:gd name="connsiteX4" fmla="*/ 2838644 w 9153180"/>
                <a:gd name="connsiteY4" fmla="*/ 775627 h 4674767"/>
                <a:gd name="connsiteX5" fmla="*/ 6030418 w 9153180"/>
                <a:gd name="connsiteY5" fmla="*/ 628978 h 4674767"/>
                <a:gd name="connsiteX6" fmla="*/ 8730486 w 9153180"/>
                <a:gd name="connsiteY6" fmla="*/ 413318 h 4674767"/>
                <a:gd name="connsiteX7" fmla="*/ 9153180 w 9153180"/>
                <a:gd name="connsiteY7" fmla="*/ 331367 h 4674767"/>
                <a:gd name="connsiteX8" fmla="*/ 9153180 w 9153180"/>
                <a:gd name="connsiteY8" fmla="*/ 4674767 h 4674767"/>
                <a:gd name="connsiteX9" fmla="*/ 9180 w 9153180"/>
                <a:gd name="connsiteY9" fmla="*/ 4674767 h 4674767"/>
                <a:gd name="connsiteX10" fmla="*/ 554 w 9153180"/>
                <a:gd name="connsiteY10" fmla="*/ 607412 h 4674767"/>
                <a:gd name="connsiteX0" fmla="*/ 554 w 9166091"/>
                <a:gd name="connsiteY0" fmla="*/ 341973 h 4409328"/>
                <a:gd name="connsiteX1" fmla="*/ 86818 w 9166091"/>
                <a:gd name="connsiteY1" fmla="*/ 285902 h 4409328"/>
                <a:gd name="connsiteX2" fmla="*/ 129950 w 9166091"/>
                <a:gd name="connsiteY2" fmla="*/ 225517 h 4409328"/>
                <a:gd name="connsiteX3" fmla="*/ 914954 w 9166091"/>
                <a:gd name="connsiteY3" fmla="*/ 277275 h 4409328"/>
                <a:gd name="connsiteX4" fmla="*/ 2838644 w 9166091"/>
                <a:gd name="connsiteY4" fmla="*/ 510188 h 4409328"/>
                <a:gd name="connsiteX5" fmla="*/ 6030418 w 9166091"/>
                <a:gd name="connsiteY5" fmla="*/ 363539 h 4409328"/>
                <a:gd name="connsiteX6" fmla="*/ 8730486 w 9166091"/>
                <a:gd name="connsiteY6" fmla="*/ 147879 h 4409328"/>
                <a:gd name="connsiteX7" fmla="*/ 9153180 w 9166091"/>
                <a:gd name="connsiteY7" fmla="*/ 65928 h 4409328"/>
                <a:gd name="connsiteX8" fmla="*/ 9153180 w 9166091"/>
                <a:gd name="connsiteY8" fmla="*/ 4409328 h 4409328"/>
                <a:gd name="connsiteX9" fmla="*/ 9180 w 9166091"/>
                <a:gd name="connsiteY9" fmla="*/ 4409328 h 4409328"/>
                <a:gd name="connsiteX10" fmla="*/ 554 w 9166091"/>
                <a:gd name="connsiteY10" fmla="*/ 341973 h 4409328"/>
                <a:gd name="connsiteX0" fmla="*/ 554 w 9166091"/>
                <a:gd name="connsiteY0" fmla="*/ 341973 h 4409328"/>
                <a:gd name="connsiteX1" fmla="*/ 86818 w 9166091"/>
                <a:gd name="connsiteY1" fmla="*/ 285902 h 4409328"/>
                <a:gd name="connsiteX2" fmla="*/ 129950 w 9166091"/>
                <a:gd name="connsiteY2" fmla="*/ 199637 h 4409328"/>
                <a:gd name="connsiteX3" fmla="*/ 914954 w 9166091"/>
                <a:gd name="connsiteY3" fmla="*/ 277275 h 4409328"/>
                <a:gd name="connsiteX4" fmla="*/ 2838644 w 9166091"/>
                <a:gd name="connsiteY4" fmla="*/ 510188 h 4409328"/>
                <a:gd name="connsiteX5" fmla="*/ 6030418 w 9166091"/>
                <a:gd name="connsiteY5" fmla="*/ 363539 h 4409328"/>
                <a:gd name="connsiteX6" fmla="*/ 8730486 w 9166091"/>
                <a:gd name="connsiteY6" fmla="*/ 147879 h 4409328"/>
                <a:gd name="connsiteX7" fmla="*/ 9153180 w 9166091"/>
                <a:gd name="connsiteY7" fmla="*/ 65928 h 4409328"/>
                <a:gd name="connsiteX8" fmla="*/ 9153180 w 9166091"/>
                <a:gd name="connsiteY8" fmla="*/ 4409328 h 4409328"/>
                <a:gd name="connsiteX9" fmla="*/ 9180 w 9166091"/>
                <a:gd name="connsiteY9" fmla="*/ 4409328 h 4409328"/>
                <a:gd name="connsiteX10" fmla="*/ 554 w 9166091"/>
                <a:gd name="connsiteY10" fmla="*/ 341973 h 4409328"/>
                <a:gd name="connsiteX0" fmla="*/ 554 w 9166091"/>
                <a:gd name="connsiteY0" fmla="*/ 341973 h 4409328"/>
                <a:gd name="connsiteX1" fmla="*/ 86818 w 9166091"/>
                <a:gd name="connsiteY1" fmla="*/ 285902 h 4409328"/>
                <a:gd name="connsiteX2" fmla="*/ 129950 w 9166091"/>
                <a:gd name="connsiteY2" fmla="*/ 199637 h 4409328"/>
                <a:gd name="connsiteX3" fmla="*/ 914954 w 9166091"/>
                <a:gd name="connsiteY3" fmla="*/ 251396 h 4409328"/>
                <a:gd name="connsiteX4" fmla="*/ 2838644 w 9166091"/>
                <a:gd name="connsiteY4" fmla="*/ 510188 h 4409328"/>
                <a:gd name="connsiteX5" fmla="*/ 6030418 w 9166091"/>
                <a:gd name="connsiteY5" fmla="*/ 363539 h 4409328"/>
                <a:gd name="connsiteX6" fmla="*/ 8730486 w 9166091"/>
                <a:gd name="connsiteY6" fmla="*/ 147879 h 4409328"/>
                <a:gd name="connsiteX7" fmla="*/ 9153180 w 9166091"/>
                <a:gd name="connsiteY7" fmla="*/ 65928 h 4409328"/>
                <a:gd name="connsiteX8" fmla="*/ 9153180 w 9166091"/>
                <a:gd name="connsiteY8" fmla="*/ 4409328 h 4409328"/>
                <a:gd name="connsiteX9" fmla="*/ 9180 w 9166091"/>
                <a:gd name="connsiteY9" fmla="*/ 4409328 h 4409328"/>
                <a:gd name="connsiteX10" fmla="*/ 554 w 9166091"/>
                <a:gd name="connsiteY10" fmla="*/ 341973 h 4409328"/>
                <a:gd name="connsiteX0" fmla="*/ 26244 w 9191781"/>
                <a:gd name="connsiteY0" fmla="*/ 363218 h 4430573"/>
                <a:gd name="connsiteX1" fmla="*/ 69376 w 9191781"/>
                <a:gd name="connsiteY1" fmla="*/ 238135 h 4430573"/>
                <a:gd name="connsiteX2" fmla="*/ 155640 w 9191781"/>
                <a:gd name="connsiteY2" fmla="*/ 220882 h 4430573"/>
                <a:gd name="connsiteX3" fmla="*/ 940644 w 9191781"/>
                <a:gd name="connsiteY3" fmla="*/ 272641 h 4430573"/>
                <a:gd name="connsiteX4" fmla="*/ 2864334 w 9191781"/>
                <a:gd name="connsiteY4" fmla="*/ 531433 h 4430573"/>
                <a:gd name="connsiteX5" fmla="*/ 6056108 w 9191781"/>
                <a:gd name="connsiteY5" fmla="*/ 384784 h 4430573"/>
                <a:gd name="connsiteX6" fmla="*/ 8756176 w 9191781"/>
                <a:gd name="connsiteY6" fmla="*/ 169124 h 4430573"/>
                <a:gd name="connsiteX7" fmla="*/ 9178870 w 9191781"/>
                <a:gd name="connsiteY7" fmla="*/ 87173 h 4430573"/>
                <a:gd name="connsiteX8" fmla="*/ 9178870 w 9191781"/>
                <a:gd name="connsiteY8" fmla="*/ 4430573 h 4430573"/>
                <a:gd name="connsiteX9" fmla="*/ 34870 w 9191781"/>
                <a:gd name="connsiteY9" fmla="*/ 4430573 h 4430573"/>
                <a:gd name="connsiteX10" fmla="*/ 26244 w 9191781"/>
                <a:gd name="connsiteY10" fmla="*/ 363218 h 4430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91781" h="4430573">
                  <a:moveTo>
                    <a:pt x="26244" y="363218"/>
                  </a:moveTo>
                  <a:cubicBezTo>
                    <a:pt x="52123" y="-361401"/>
                    <a:pt x="-72960" y="218726"/>
                    <a:pt x="69376" y="238135"/>
                  </a:cubicBezTo>
                  <a:cubicBezTo>
                    <a:pt x="89504" y="227352"/>
                    <a:pt x="17617" y="222320"/>
                    <a:pt x="155640" y="220882"/>
                  </a:cubicBezTo>
                  <a:cubicBezTo>
                    <a:pt x="293663" y="219444"/>
                    <a:pt x="487757" y="243886"/>
                    <a:pt x="940644" y="272641"/>
                  </a:cubicBezTo>
                  <a:cubicBezTo>
                    <a:pt x="1393531" y="301396"/>
                    <a:pt x="2008881" y="465297"/>
                    <a:pt x="2864334" y="531433"/>
                  </a:cubicBezTo>
                  <a:cubicBezTo>
                    <a:pt x="3719787" y="597569"/>
                    <a:pt x="5085636" y="502678"/>
                    <a:pt x="6056108" y="384784"/>
                  </a:cubicBezTo>
                  <a:cubicBezTo>
                    <a:pt x="7026580" y="266890"/>
                    <a:pt x="8235716" y="218726"/>
                    <a:pt x="8756176" y="169124"/>
                  </a:cubicBezTo>
                  <a:cubicBezTo>
                    <a:pt x="9276636" y="119522"/>
                    <a:pt x="9191809" y="225195"/>
                    <a:pt x="9178870" y="87173"/>
                  </a:cubicBezTo>
                  <a:lnTo>
                    <a:pt x="9178870" y="4430573"/>
                  </a:lnTo>
                  <a:lnTo>
                    <a:pt x="34870" y="4430573"/>
                  </a:lnTo>
                  <a:cubicBezTo>
                    <a:pt x="29119" y="3025905"/>
                    <a:pt x="31995" y="1767886"/>
                    <a:pt x="26244" y="363218"/>
                  </a:cubicBezTo>
                  <a:close/>
                </a:path>
              </a:pathLst>
            </a:custGeom>
            <a:solidFill>
              <a:srgbClr val="729288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6" name="Group 25"/>
            <p:cNvGrpSpPr>
              <a:grpSpLocks/>
            </p:cNvGrpSpPr>
            <p:nvPr userDrawn="1"/>
          </p:nvGrpSpPr>
          <p:grpSpPr bwMode="auto">
            <a:xfrm>
              <a:off x="0" y="2590800"/>
              <a:ext cx="9156911" cy="609600"/>
              <a:chOff x="105595923" y="109716886"/>
              <a:chExt cx="7806801" cy="816396"/>
            </a:xfrm>
          </p:grpSpPr>
          <p:sp>
            <p:nvSpPr>
              <p:cNvPr id="27" name="Freeform 26"/>
              <p:cNvSpPr>
                <a:spLocks/>
              </p:cNvSpPr>
              <p:nvPr userDrawn="1"/>
            </p:nvSpPr>
            <p:spPr bwMode="auto">
              <a:xfrm>
                <a:off x="108312996" y="109716886"/>
                <a:ext cx="5089728" cy="816396"/>
              </a:xfrm>
              <a:custGeom>
                <a:avLst/>
                <a:gdLst>
                  <a:gd name="T0" fmla="*/ 1353 w 1596"/>
                  <a:gd name="T1" fmla="*/ 8 h 256"/>
                  <a:gd name="T2" fmla="*/ 724 w 1596"/>
                  <a:gd name="T3" fmla="*/ 141 h 256"/>
                  <a:gd name="T4" fmla="*/ 6 w 1596"/>
                  <a:gd name="T5" fmla="*/ 255 h 256"/>
                  <a:gd name="T6" fmla="*/ 0 w 1596"/>
                  <a:gd name="T7" fmla="*/ 256 h 256"/>
                  <a:gd name="T8" fmla="*/ 53 w 1596"/>
                  <a:gd name="T9" fmla="*/ 256 h 256"/>
                  <a:gd name="T10" fmla="*/ 715 w 1596"/>
                  <a:gd name="T11" fmla="*/ 197 h 256"/>
                  <a:gd name="T12" fmla="*/ 1352 w 1596"/>
                  <a:gd name="T13" fmla="*/ 115 h 256"/>
                  <a:gd name="T14" fmla="*/ 1388 w 1596"/>
                  <a:gd name="T15" fmla="*/ 115 h 256"/>
                  <a:gd name="T16" fmla="*/ 1596 w 1596"/>
                  <a:gd name="T17" fmla="*/ 129 h 256"/>
                  <a:gd name="T18" fmla="*/ 1596 w 1596"/>
                  <a:gd name="T19" fmla="*/ 3 h 256"/>
                  <a:gd name="T20" fmla="*/ 1504 w 1596"/>
                  <a:gd name="T21" fmla="*/ 0 h 256"/>
                  <a:gd name="T22" fmla="*/ 1353 w 1596"/>
                  <a:gd name="T23" fmla="*/ 8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96" h="256">
                    <a:moveTo>
                      <a:pt x="1353" y="8"/>
                    </a:moveTo>
                    <a:cubicBezTo>
                      <a:pt x="1147" y="30"/>
                      <a:pt x="949" y="88"/>
                      <a:pt x="724" y="141"/>
                    </a:cubicBezTo>
                    <a:cubicBezTo>
                      <a:pt x="501" y="194"/>
                      <a:pt x="251" y="242"/>
                      <a:pt x="6" y="255"/>
                    </a:cubicBezTo>
                    <a:cubicBezTo>
                      <a:pt x="4" y="256"/>
                      <a:pt x="2" y="256"/>
                      <a:pt x="0" y="256"/>
                    </a:cubicBezTo>
                    <a:cubicBezTo>
                      <a:pt x="17" y="256"/>
                      <a:pt x="35" y="256"/>
                      <a:pt x="53" y="256"/>
                    </a:cubicBezTo>
                    <a:cubicBezTo>
                      <a:pt x="278" y="256"/>
                      <a:pt x="508" y="230"/>
                      <a:pt x="715" y="197"/>
                    </a:cubicBezTo>
                    <a:cubicBezTo>
                      <a:pt x="944" y="163"/>
                      <a:pt x="1146" y="120"/>
                      <a:pt x="1352" y="115"/>
                    </a:cubicBezTo>
                    <a:cubicBezTo>
                      <a:pt x="1364" y="115"/>
                      <a:pt x="1376" y="115"/>
                      <a:pt x="1388" y="115"/>
                    </a:cubicBezTo>
                    <a:cubicBezTo>
                      <a:pt x="1455" y="115"/>
                      <a:pt x="1523" y="119"/>
                      <a:pt x="1596" y="129"/>
                    </a:cubicBezTo>
                    <a:cubicBezTo>
                      <a:pt x="1596" y="3"/>
                      <a:pt x="1596" y="3"/>
                      <a:pt x="1596" y="3"/>
                    </a:cubicBezTo>
                    <a:cubicBezTo>
                      <a:pt x="1565" y="1"/>
                      <a:pt x="1534" y="0"/>
                      <a:pt x="1504" y="0"/>
                    </a:cubicBezTo>
                    <a:cubicBezTo>
                      <a:pt x="1452" y="0"/>
                      <a:pt x="1402" y="3"/>
                      <a:pt x="1353" y="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  <a:lumOff val="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28" name="Freeform 27"/>
              <p:cNvSpPr>
                <a:spLocks/>
              </p:cNvSpPr>
              <p:nvPr userDrawn="1"/>
            </p:nvSpPr>
            <p:spPr bwMode="auto">
              <a:xfrm>
                <a:off x="107872907" y="109767910"/>
                <a:ext cx="4136201" cy="561273"/>
              </a:xfrm>
              <a:custGeom>
                <a:avLst/>
                <a:gdLst>
                  <a:gd name="T0" fmla="*/ 1261 w 1297"/>
                  <a:gd name="T1" fmla="*/ 4 h 176"/>
                  <a:gd name="T2" fmla="*/ 1220 w 1297"/>
                  <a:gd name="T3" fmla="*/ 2 h 176"/>
                  <a:gd name="T4" fmla="*/ 1179 w 1297"/>
                  <a:gd name="T5" fmla="*/ 1 h 176"/>
                  <a:gd name="T6" fmla="*/ 1137 w 1297"/>
                  <a:gd name="T7" fmla="*/ 0 h 176"/>
                  <a:gd name="T8" fmla="*/ 1104 w 1297"/>
                  <a:gd name="T9" fmla="*/ 0 h 176"/>
                  <a:gd name="T10" fmla="*/ 1065 w 1297"/>
                  <a:gd name="T11" fmla="*/ 1 h 176"/>
                  <a:gd name="T12" fmla="*/ 1024 w 1297"/>
                  <a:gd name="T13" fmla="*/ 2 h 176"/>
                  <a:gd name="T14" fmla="*/ 976 w 1297"/>
                  <a:gd name="T15" fmla="*/ 3 h 176"/>
                  <a:gd name="T16" fmla="*/ 938 w 1297"/>
                  <a:gd name="T17" fmla="*/ 5 h 176"/>
                  <a:gd name="T18" fmla="*/ 899 w 1297"/>
                  <a:gd name="T19" fmla="*/ 7 h 176"/>
                  <a:gd name="T20" fmla="*/ 861 w 1297"/>
                  <a:gd name="T21" fmla="*/ 10 h 176"/>
                  <a:gd name="T22" fmla="*/ 822 w 1297"/>
                  <a:gd name="T23" fmla="*/ 13 h 176"/>
                  <a:gd name="T24" fmla="*/ 781 w 1297"/>
                  <a:gd name="T25" fmla="*/ 16 h 176"/>
                  <a:gd name="T26" fmla="*/ 732 w 1297"/>
                  <a:gd name="T27" fmla="*/ 21 h 176"/>
                  <a:gd name="T28" fmla="*/ 694 w 1297"/>
                  <a:gd name="T29" fmla="*/ 25 h 176"/>
                  <a:gd name="T30" fmla="*/ 656 w 1297"/>
                  <a:gd name="T31" fmla="*/ 29 h 176"/>
                  <a:gd name="T32" fmla="*/ 617 w 1297"/>
                  <a:gd name="T33" fmla="*/ 33 h 176"/>
                  <a:gd name="T34" fmla="*/ 579 w 1297"/>
                  <a:gd name="T35" fmla="*/ 37 h 176"/>
                  <a:gd name="T36" fmla="*/ 538 w 1297"/>
                  <a:gd name="T37" fmla="*/ 42 h 176"/>
                  <a:gd name="T38" fmla="*/ 488 w 1297"/>
                  <a:gd name="T39" fmla="*/ 48 h 176"/>
                  <a:gd name="T40" fmla="*/ 450 w 1297"/>
                  <a:gd name="T41" fmla="*/ 53 h 176"/>
                  <a:gd name="T42" fmla="*/ 404 w 1297"/>
                  <a:gd name="T43" fmla="*/ 58 h 176"/>
                  <a:gd name="T44" fmla="*/ 361 w 1297"/>
                  <a:gd name="T45" fmla="*/ 63 h 176"/>
                  <a:gd name="T46" fmla="*/ 321 w 1297"/>
                  <a:gd name="T47" fmla="*/ 68 h 176"/>
                  <a:gd name="T48" fmla="*/ 283 w 1297"/>
                  <a:gd name="T49" fmla="*/ 73 h 176"/>
                  <a:gd name="T50" fmla="*/ 242 w 1297"/>
                  <a:gd name="T51" fmla="*/ 77 h 176"/>
                  <a:gd name="T52" fmla="*/ 194 w 1297"/>
                  <a:gd name="T53" fmla="*/ 83 h 176"/>
                  <a:gd name="T54" fmla="*/ 154 w 1297"/>
                  <a:gd name="T55" fmla="*/ 87 h 176"/>
                  <a:gd name="T56" fmla="*/ 115 w 1297"/>
                  <a:gd name="T57" fmla="*/ 91 h 176"/>
                  <a:gd name="T58" fmla="*/ 77 w 1297"/>
                  <a:gd name="T59" fmla="*/ 95 h 176"/>
                  <a:gd name="T60" fmla="*/ 39 w 1297"/>
                  <a:gd name="T61" fmla="*/ 98 h 176"/>
                  <a:gd name="T62" fmla="*/ 469 w 1297"/>
                  <a:gd name="T63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7" h="176">
                    <a:moveTo>
                      <a:pt x="1297" y="6"/>
                    </a:moveTo>
                    <a:cubicBezTo>
                      <a:pt x="1285" y="5"/>
                      <a:pt x="1273" y="5"/>
                      <a:pt x="1261" y="4"/>
                    </a:cubicBezTo>
                    <a:cubicBezTo>
                      <a:pt x="1259" y="4"/>
                      <a:pt x="1257" y="4"/>
                      <a:pt x="1255" y="4"/>
                    </a:cubicBezTo>
                    <a:cubicBezTo>
                      <a:pt x="1244" y="3"/>
                      <a:pt x="1232" y="3"/>
                      <a:pt x="1220" y="2"/>
                    </a:cubicBezTo>
                    <a:cubicBezTo>
                      <a:pt x="1218" y="2"/>
                      <a:pt x="1216" y="2"/>
                      <a:pt x="1214" y="2"/>
                    </a:cubicBezTo>
                    <a:cubicBezTo>
                      <a:pt x="1202" y="1"/>
                      <a:pt x="1191" y="1"/>
                      <a:pt x="1179" y="1"/>
                    </a:cubicBezTo>
                    <a:cubicBezTo>
                      <a:pt x="1177" y="1"/>
                      <a:pt x="1175" y="1"/>
                      <a:pt x="1173" y="1"/>
                    </a:cubicBezTo>
                    <a:cubicBezTo>
                      <a:pt x="1161" y="0"/>
                      <a:pt x="1149" y="0"/>
                      <a:pt x="1137" y="0"/>
                    </a:cubicBezTo>
                    <a:cubicBezTo>
                      <a:pt x="1136" y="0"/>
                      <a:pt x="1135" y="0"/>
                      <a:pt x="1134" y="0"/>
                    </a:cubicBezTo>
                    <a:cubicBezTo>
                      <a:pt x="1124" y="0"/>
                      <a:pt x="1114" y="0"/>
                      <a:pt x="1104" y="0"/>
                    </a:cubicBezTo>
                    <a:cubicBezTo>
                      <a:pt x="1099" y="0"/>
                      <a:pt x="1094" y="0"/>
                      <a:pt x="1089" y="0"/>
                    </a:cubicBezTo>
                    <a:cubicBezTo>
                      <a:pt x="1081" y="0"/>
                      <a:pt x="1073" y="0"/>
                      <a:pt x="1065" y="1"/>
                    </a:cubicBezTo>
                    <a:cubicBezTo>
                      <a:pt x="1061" y="1"/>
                      <a:pt x="1056" y="1"/>
                      <a:pt x="1051" y="1"/>
                    </a:cubicBezTo>
                    <a:cubicBezTo>
                      <a:pt x="1042" y="1"/>
                      <a:pt x="1033" y="1"/>
                      <a:pt x="1024" y="2"/>
                    </a:cubicBezTo>
                    <a:cubicBezTo>
                      <a:pt x="1020" y="2"/>
                      <a:pt x="1017" y="2"/>
                      <a:pt x="1013" y="2"/>
                    </a:cubicBezTo>
                    <a:cubicBezTo>
                      <a:pt x="1001" y="2"/>
                      <a:pt x="988" y="3"/>
                      <a:pt x="976" y="3"/>
                    </a:cubicBezTo>
                    <a:cubicBezTo>
                      <a:pt x="973" y="3"/>
                      <a:pt x="970" y="4"/>
                      <a:pt x="967" y="4"/>
                    </a:cubicBezTo>
                    <a:cubicBezTo>
                      <a:pt x="957" y="4"/>
                      <a:pt x="947" y="5"/>
                      <a:pt x="938" y="5"/>
                    </a:cubicBezTo>
                    <a:cubicBezTo>
                      <a:pt x="933" y="5"/>
                      <a:pt x="928" y="6"/>
                      <a:pt x="924" y="6"/>
                    </a:cubicBezTo>
                    <a:cubicBezTo>
                      <a:pt x="916" y="6"/>
                      <a:pt x="907" y="7"/>
                      <a:pt x="899" y="7"/>
                    </a:cubicBezTo>
                    <a:cubicBezTo>
                      <a:pt x="894" y="8"/>
                      <a:pt x="889" y="8"/>
                      <a:pt x="884" y="8"/>
                    </a:cubicBezTo>
                    <a:cubicBezTo>
                      <a:pt x="877" y="9"/>
                      <a:pt x="869" y="9"/>
                      <a:pt x="861" y="10"/>
                    </a:cubicBezTo>
                    <a:cubicBezTo>
                      <a:pt x="856" y="10"/>
                      <a:pt x="851" y="11"/>
                      <a:pt x="846" y="11"/>
                    </a:cubicBezTo>
                    <a:cubicBezTo>
                      <a:pt x="838" y="12"/>
                      <a:pt x="830" y="12"/>
                      <a:pt x="822" y="13"/>
                    </a:cubicBezTo>
                    <a:cubicBezTo>
                      <a:pt x="817" y="13"/>
                      <a:pt x="813" y="14"/>
                      <a:pt x="808" y="14"/>
                    </a:cubicBezTo>
                    <a:cubicBezTo>
                      <a:pt x="799" y="15"/>
                      <a:pt x="790" y="16"/>
                      <a:pt x="781" y="16"/>
                    </a:cubicBezTo>
                    <a:cubicBezTo>
                      <a:pt x="777" y="17"/>
                      <a:pt x="774" y="17"/>
                      <a:pt x="770" y="17"/>
                    </a:cubicBezTo>
                    <a:cubicBezTo>
                      <a:pt x="757" y="19"/>
                      <a:pt x="745" y="20"/>
                      <a:pt x="732" y="21"/>
                    </a:cubicBezTo>
                    <a:cubicBezTo>
                      <a:pt x="730" y="21"/>
                      <a:pt x="727" y="21"/>
                      <a:pt x="725" y="22"/>
                    </a:cubicBezTo>
                    <a:cubicBezTo>
                      <a:pt x="714" y="23"/>
                      <a:pt x="704" y="24"/>
                      <a:pt x="694" y="25"/>
                    </a:cubicBezTo>
                    <a:cubicBezTo>
                      <a:pt x="689" y="25"/>
                      <a:pt x="685" y="26"/>
                      <a:pt x="680" y="26"/>
                    </a:cubicBezTo>
                    <a:cubicBezTo>
                      <a:pt x="672" y="27"/>
                      <a:pt x="664" y="28"/>
                      <a:pt x="656" y="29"/>
                    </a:cubicBezTo>
                    <a:cubicBezTo>
                      <a:pt x="651" y="29"/>
                      <a:pt x="646" y="30"/>
                      <a:pt x="640" y="30"/>
                    </a:cubicBezTo>
                    <a:cubicBezTo>
                      <a:pt x="633" y="31"/>
                      <a:pt x="625" y="32"/>
                      <a:pt x="617" y="33"/>
                    </a:cubicBezTo>
                    <a:cubicBezTo>
                      <a:pt x="612" y="33"/>
                      <a:pt x="607" y="34"/>
                      <a:pt x="602" y="35"/>
                    </a:cubicBezTo>
                    <a:cubicBezTo>
                      <a:pt x="594" y="35"/>
                      <a:pt x="586" y="36"/>
                      <a:pt x="579" y="37"/>
                    </a:cubicBezTo>
                    <a:cubicBezTo>
                      <a:pt x="574" y="38"/>
                      <a:pt x="569" y="38"/>
                      <a:pt x="564" y="39"/>
                    </a:cubicBezTo>
                    <a:cubicBezTo>
                      <a:pt x="555" y="40"/>
                      <a:pt x="547" y="41"/>
                      <a:pt x="538" y="42"/>
                    </a:cubicBezTo>
                    <a:cubicBezTo>
                      <a:pt x="534" y="42"/>
                      <a:pt x="530" y="43"/>
                      <a:pt x="526" y="43"/>
                    </a:cubicBezTo>
                    <a:cubicBezTo>
                      <a:pt x="513" y="45"/>
                      <a:pt x="501" y="46"/>
                      <a:pt x="488" y="48"/>
                    </a:cubicBezTo>
                    <a:cubicBezTo>
                      <a:pt x="485" y="48"/>
                      <a:pt x="483" y="49"/>
                      <a:pt x="480" y="49"/>
                    </a:cubicBezTo>
                    <a:cubicBezTo>
                      <a:pt x="470" y="50"/>
                      <a:pt x="460" y="51"/>
                      <a:pt x="450" y="53"/>
                    </a:cubicBezTo>
                    <a:cubicBezTo>
                      <a:pt x="442" y="53"/>
                      <a:pt x="435" y="54"/>
                      <a:pt x="428" y="55"/>
                    </a:cubicBezTo>
                    <a:cubicBezTo>
                      <a:pt x="420" y="56"/>
                      <a:pt x="412" y="57"/>
                      <a:pt x="404" y="58"/>
                    </a:cubicBezTo>
                    <a:cubicBezTo>
                      <a:pt x="395" y="59"/>
                      <a:pt x="385" y="60"/>
                      <a:pt x="376" y="61"/>
                    </a:cubicBezTo>
                    <a:cubicBezTo>
                      <a:pt x="371" y="62"/>
                      <a:pt x="366" y="63"/>
                      <a:pt x="361" y="63"/>
                    </a:cubicBezTo>
                    <a:cubicBezTo>
                      <a:pt x="352" y="64"/>
                      <a:pt x="344" y="65"/>
                      <a:pt x="335" y="66"/>
                    </a:cubicBezTo>
                    <a:cubicBezTo>
                      <a:pt x="331" y="67"/>
                      <a:pt x="326" y="67"/>
                      <a:pt x="321" y="68"/>
                    </a:cubicBezTo>
                    <a:cubicBezTo>
                      <a:pt x="312" y="69"/>
                      <a:pt x="303" y="70"/>
                      <a:pt x="294" y="71"/>
                    </a:cubicBezTo>
                    <a:cubicBezTo>
                      <a:pt x="290" y="72"/>
                      <a:pt x="287" y="72"/>
                      <a:pt x="283" y="73"/>
                    </a:cubicBezTo>
                    <a:cubicBezTo>
                      <a:pt x="270" y="74"/>
                      <a:pt x="257" y="76"/>
                      <a:pt x="244" y="77"/>
                    </a:cubicBezTo>
                    <a:cubicBezTo>
                      <a:pt x="244" y="77"/>
                      <a:pt x="243" y="77"/>
                      <a:pt x="242" y="77"/>
                    </a:cubicBezTo>
                    <a:cubicBezTo>
                      <a:pt x="230" y="79"/>
                      <a:pt x="218" y="80"/>
                      <a:pt x="206" y="81"/>
                    </a:cubicBezTo>
                    <a:cubicBezTo>
                      <a:pt x="202" y="82"/>
                      <a:pt x="198" y="82"/>
                      <a:pt x="194" y="83"/>
                    </a:cubicBezTo>
                    <a:cubicBezTo>
                      <a:pt x="186" y="84"/>
                      <a:pt x="177" y="85"/>
                      <a:pt x="168" y="85"/>
                    </a:cubicBezTo>
                    <a:cubicBezTo>
                      <a:pt x="164" y="86"/>
                      <a:pt x="159" y="86"/>
                      <a:pt x="154" y="87"/>
                    </a:cubicBezTo>
                    <a:cubicBezTo>
                      <a:pt x="146" y="88"/>
                      <a:pt x="138" y="89"/>
                      <a:pt x="130" y="89"/>
                    </a:cubicBezTo>
                    <a:cubicBezTo>
                      <a:pt x="125" y="90"/>
                      <a:pt x="120" y="90"/>
                      <a:pt x="115" y="91"/>
                    </a:cubicBezTo>
                    <a:cubicBezTo>
                      <a:pt x="107" y="92"/>
                      <a:pt x="99" y="93"/>
                      <a:pt x="91" y="93"/>
                    </a:cubicBezTo>
                    <a:cubicBezTo>
                      <a:pt x="86" y="94"/>
                      <a:pt x="82" y="94"/>
                      <a:pt x="77" y="95"/>
                    </a:cubicBezTo>
                    <a:cubicBezTo>
                      <a:pt x="68" y="96"/>
                      <a:pt x="60" y="96"/>
                      <a:pt x="51" y="97"/>
                    </a:cubicBezTo>
                    <a:cubicBezTo>
                      <a:pt x="47" y="97"/>
                      <a:pt x="43" y="98"/>
                      <a:pt x="39" y="98"/>
                    </a:cubicBezTo>
                    <a:cubicBezTo>
                      <a:pt x="26" y="99"/>
                      <a:pt x="13" y="100"/>
                      <a:pt x="0" y="101"/>
                    </a:cubicBezTo>
                    <a:cubicBezTo>
                      <a:pt x="156" y="135"/>
                      <a:pt x="312" y="168"/>
                      <a:pt x="469" y="176"/>
                    </a:cubicBezTo>
                    <a:cubicBezTo>
                      <a:pt x="758" y="120"/>
                      <a:pt x="1044" y="38"/>
                      <a:pt x="1297" y="6"/>
                    </a:cubicBezTo>
                    <a:close/>
                  </a:path>
                </a:pathLst>
              </a:custGeom>
              <a:solidFill>
                <a:srgbClr val="9F1D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29" name="Freeform 28"/>
              <p:cNvSpPr>
                <a:spLocks/>
              </p:cNvSpPr>
              <p:nvPr userDrawn="1"/>
            </p:nvSpPr>
            <p:spPr bwMode="auto">
              <a:xfrm>
                <a:off x="105831913" y="110054925"/>
                <a:ext cx="2634157" cy="459223"/>
              </a:xfrm>
              <a:custGeom>
                <a:avLst/>
                <a:gdLst>
                  <a:gd name="T0" fmla="*/ 423 w 826"/>
                  <a:gd name="T1" fmla="*/ 23 h 144"/>
                  <a:gd name="T2" fmla="*/ 347 w 826"/>
                  <a:gd name="T3" fmla="*/ 24 h 144"/>
                  <a:gd name="T4" fmla="*/ 0 w 826"/>
                  <a:gd name="T5" fmla="*/ 0 h 144"/>
                  <a:gd name="T6" fmla="*/ 594 w 826"/>
                  <a:gd name="T7" fmla="*/ 144 h 144"/>
                  <a:gd name="T8" fmla="*/ 826 w 826"/>
                  <a:gd name="T9" fmla="*/ 131 h 144"/>
                  <a:gd name="T10" fmla="*/ 423 w 826"/>
                  <a:gd name="T11" fmla="*/ 2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6" h="144">
                    <a:moveTo>
                      <a:pt x="423" y="23"/>
                    </a:moveTo>
                    <a:cubicBezTo>
                      <a:pt x="397" y="24"/>
                      <a:pt x="372" y="24"/>
                      <a:pt x="347" y="24"/>
                    </a:cubicBezTo>
                    <a:cubicBezTo>
                      <a:pt x="231" y="24"/>
                      <a:pt x="115" y="17"/>
                      <a:pt x="0" y="0"/>
                    </a:cubicBezTo>
                    <a:cubicBezTo>
                      <a:pt x="182" y="106"/>
                      <a:pt x="384" y="144"/>
                      <a:pt x="594" y="144"/>
                    </a:cubicBezTo>
                    <a:cubicBezTo>
                      <a:pt x="670" y="144"/>
                      <a:pt x="748" y="139"/>
                      <a:pt x="826" y="131"/>
                    </a:cubicBezTo>
                    <a:cubicBezTo>
                      <a:pt x="691" y="110"/>
                      <a:pt x="555" y="67"/>
                      <a:pt x="423" y="23"/>
                    </a:cubicBezTo>
                    <a:close/>
                  </a:path>
                </a:pathLst>
              </a:custGeom>
              <a:solidFill>
                <a:srgbClr val="9F1D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30" name="Freeform 29"/>
              <p:cNvSpPr>
                <a:spLocks/>
              </p:cNvSpPr>
              <p:nvPr userDrawn="1"/>
            </p:nvSpPr>
            <p:spPr bwMode="auto">
              <a:xfrm>
                <a:off x="106189087" y="109834880"/>
                <a:ext cx="1683820" cy="293393"/>
              </a:xfrm>
              <a:custGeom>
                <a:avLst/>
                <a:gdLst>
                  <a:gd name="T0" fmla="*/ 0 w 528"/>
                  <a:gd name="T1" fmla="*/ 0 h 92"/>
                  <a:gd name="T2" fmla="*/ 311 w 528"/>
                  <a:gd name="T3" fmla="*/ 92 h 92"/>
                  <a:gd name="T4" fmla="*/ 528 w 528"/>
                  <a:gd name="T5" fmla="*/ 80 h 92"/>
                  <a:gd name="T6" fmla="*/ 0 w 528"/>
                  <a:gd name="T7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8" h="92">
                    <a:moveTo>
                      <a:pt x="0" y="0"/>
                    </a:moveTo>
                    <a:cubicBezTo>
                      <a:pt x="98" y="22"/>
                      <a:pt x="203" y="57"/>
                      <a:pt x="311" y="92"/>
                    </a:cubicBezTo>
                    <a:cubicBezTo>
                      <a:pt x="383" y="91"/>
                      <a:pt x="456" y="86"/>
                      <a:pt x="528" y="80"/>
                    </a:cubicBezTo>
                    <a:cubicBezTo>
                      <a:pt x="353" y="42"/>
                      <a:pt x="177" y="4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  <a:lumOff val="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30"/>
              <p:cNvSpPr>
                <a:spLocks/>
              </p:cNvSpPr>
              <p:nvPr userDrawn="1"/>
            </p:nvSpPr>
            <p:spPr bwMode="auto">
              <a:xfrm>
                <a:off x="107180882" y="110090004"/>
                <a:ext cx="2187690" cy="382686"/>
              </a:xfrm>
              <a:custGeom>
                <a:avLst/>
                <a:gdLst>
                  <a:gd name="T0" fmla="*/ 686 w 686"/>
                  <a:gd name="T1" fmla="*/ 75 h 120"/>
                  <a:gd name="T2" fmla="*/ 217 w 686"/>
                  <a:gd name="T3" fmla="*/ 0 h 120"/>
                  <a:gd name="T4" fmla="*/ 0 w 686"/>
                  <a:gd name="T5" fmla="*/ 12 h 120"/>
                  <a:gd name="T6" fmla="*/ 403 w 686"/>
                  <a:gd name="T7" fmla="*/ 120 h 120"/>
                  <a:gd name="T8" fmla="*/ 686 w 686"/>
                  <a:gd name="T9" fmla="*/ 7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6" h="120">
                    <a:moveTo>
                      <a:pt x="686" y="75"/>
                    </a:moveTo>
                    <a:cubicBezTo>
                      <a:pt x="529" y="67"/>
                      <a:pt x="373" y="34"/>
                      <a:pt x="217" y="0"/>
                    </a:cubicBezTo>
                    <a:cubicBezTo>
                      <a:pt x="145" y="6"/>
                      <a:pt x="72" y="11"/>
                      <a:pt x="0" y="12"/>
                    </a:cubicBezTo>
                    <a:cubicBezTo>
                      <a:pt x="132" y="56"/>
                      <a:pt x="268" y="99"/>
                      <a:pt x="403" y="120"/>
                    </a:cubicBezTo>
                    <a:cubicBezTo>
                      <a:pt x="497" y="109"/>
                      <a:pt x="592" y="93"/>
                      <a:pt x="686" y="75"/>
                    </a:cubicBezTo>
                    <a:close/>
                  </a:path>
                </a:pathLst>
              </a:custGeom>
              <a:solidFill>
                <a:srgbClr val="9F1D20">
                  <a:alpha val="78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31"/>
              <p:cNvSpPr>
                <a:spLocks/>
              </p:cNvSpPr>
              <p:nvPr userDrawn="1"/>
            </p:nvSpPr>
            <p:spPr bwMode="auto">
              <a:xfrm>
                <a:off x="105595923" y="109761532"/>
                <a:ext cx="621865" cy="102050"/>
              </a:xfrm>
              <a:custGeom>
                <a:avLst/>
                <a:gdLst>
                  <a:gd name="T0" fmla="*/ 195 w 195"/>
                  <a:gd name="T1" fmla="*/ 25 h 32"/>
                  <a:gd name="T2" fmla="*/ 0 w 195"/>
                  <a:gd name="T3" fmla="*/ 0 h 32"/>
                  <a:gd name="T4" fmla="*/ 0 w 195"/>
                  <a:gd name="T5" fmla="*/ 32 h 32"/>
                  <a:gd name="T6" fmla="*/ 153 w 195"/>
                  <a:gd name="T7" fmla="*/ 25 h 32"/>
                  <a:gd name="T8" fmla="*/ 195 w 195"/>
                  <a:gd name="T9" fmla="*/ 2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5" h="32">
                    <a:moveTo>
                      <a:pt x="195" y="25"/>
                    </a:moveTo>
                    <a:cubicBezTo>
                      <a:pt x="130" y="13"/>
                      <a:pt x="65" y="4"/>
                      <a:pt x="0" y="0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51" y="27"/>
                      <a:pt x="102" y="25"/>
                      <a:pt x="153" y="25"/>
                    </a:cubicBezTo>
                    <a:cubicBezTo>
                      <a:pt x="167" y="25"/>
                      <a:pt x="181" y="25"/>
                      <a:pt x="195" y="2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  <a:lumOff val="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21212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C8682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524000"/>
            <a:ext cx="91440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29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2" name="Group 31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16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505200" cy="4541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52600"/>
            <a:ext cx="3657600" cy="4541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7" name="Group 16"/>
          <p:cNvGrpSpPr>
            <a:grpSpLocks/>
          </p:cNvGrpSpPr>
          <p:nvPr userDrawn="1"/>
        </p:nvGrpSpPr>
        <p:grpSpPr bwMode="auto">
          <a:xfrm rot="5400000">
            <a:off x="-3091565" y="3167765"/>
            <a:ext cx="6858000" cy="522470"/>
            <a:chOff x="105595923" y="109716886"/>
            <a:chExt cx="7806801" cy="816396"/>
          </a:xfrm>
        </p:grpSpPr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1208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639762"/>
          </a:xfrm>
        </p:spPr>
        <p:txBody>
          <a:bodyPr anchor="ctr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44762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5000"/>
            <a:ext cx="4041775" cy="639762"/>
          </a:xfrm>
        </p:spPr>
        <p:txBody>
          <a:bodyPr anchor="ctr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44762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3" name="Group 32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7" name="Freeform 36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8" name="Freeform 37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5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47091"/>
            <a:ext cx="36593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386853"/>
            <a:ext cx="365933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0" y="1752600"/>
            <a:ext cx="3660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392362"/>
            <a:ext cx="3660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9" name="Group 18"/>
          <p:cNvGrpSpPr>
            <a:grpSpLocks/>
          </p:cNvGrpSpPr>
          <p:nvPr userDrawn="1"/>
        </p:nvGrpSpPr>
        <p:grpSpPr bwMode="auto">
          <a:xfrm rot="5400000">
            <a:off x="-3091565" y="3167765"/>
            <a:ext cx="6858000" cy="522470"/>
            <a:chOff x="105595923" y="109716886"/>
            <a:chExt cx="7806801" cy="816396"/>
          </a:xfrm>
        </p:grpSpPr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75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>
            <a:grpSpLocks/>
          </p:cNvGrpSpPr>
          <p:nvPr userDrawn="1"/>
        </p:nvGrpSpPr>
        <p:grpSpPr bwMode="auto">
          <a:xfrm>
            <a:off x="0" y="152400"/>
            <a:ext cx="9144000" cy="522470"/>
            <a:chOff x="105595923" y="109716886"/>
            <a:chExt cx="7806801" cy="816396"/>
          </a:xfrm>
        </p:grpSpPr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108312996" y="109716886"/>
              <a:ext cx="5089728" cy="816396"/>
            </a:xfrm>
            <a:custGeom>
              <a:avLst/>
              <a:gdLst>
                <a:gd name="T0" fmla="*/ 1353 w 1596"/>
                <a:gd name="T1" fmla="*/ 8 h 256"/>
                <a:gd name="T2" fmla="*/ 724 w 1596"/>
                <a:gd name="T3" fmla="*/ 141 h 256"/>
                <a:gd name="T4" fmla="*/ 6 w 1596"/>
                <a:gd name="T5" fmla="*/ 255 h 256"/>
                <a:gd name="T6" fmla="*/ 0 w 1596"/>
                <a:gd name="T7" fmla="*/ 256 h 256"/>
                <a:gd name="T8" fmla="*/ 53 w 1596"/>
                <a:gd name="T9" fmla="*/ 256 h 256"/>
                <a:gd name="T10" fmla="*/ 715 w 1596"/>
                <a:gd name="T11" fmla="*/ 197 h 256"/>
                <a:gd name="T12" fmla="*/ 1352 w 1596"/>
                <a:gd name="T13" fmla="*/ 115 h 256"/>
                <a:gd name="T14" fmla="*/ 1388 w 1596"/>
                <a:gd name="T15" fmla="*/ 115 h 256"/>
                <a:gd name="T16" fmla="*/ 1596 w 1596"/>
                <a:gd name="T17" fmla="*/ 129 h 256"/>
                <a:gd name="T18" fmla="*/ 1596 w 1596"/>
                <a:gd name="T19" fmla="*/ 3 h 256"/>
                <a:gd name="T20" fmla="*/ 1504 w 1596"/>
                <a:gd name="T21" fmla="*/ 0 h 256"/>
                <a:gd name="T22" fmla="*/ 1353 w 1596"/>
                <a:gd name="T23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6" h="256">
                  <a:moveTo>
                    <a:pt x="1353" y="8"/>
                  </a:moveTo>
                  <a:cubicBezTo>
                    <a:pt x="1147" y="30"/>
                    <a:pt x="949" y="88"/>
                    <a:pt x="724" y="141"/>
                  </a:cubicBezTo>
                  <a:cubicBezTo>
                    <a:pt x="501" y="194"/>
                    <a:pt x="251" y="242"/>
                    <a:pt x="6" y="255"/>
                  </a:cubicBezTo>
                  <a:cubicBezTo>
                    <a:pt x="4" y="256"/>
                    <a:pt x="2" y="256"/>
                    <a:pt x="0" y="256"/>
                  </a:cubicBezTo>
                  <a:cubicBezTo>
                    <a:pt x="17" y="256"/>
                    <a:pt x="35" y="256"/>
                    <a:pt x="53" y="256"/>
                  </a:cubicBezTo>
                  <a:cubicBezTo>
                    <a:pt x="278" y="256"/>
                    <a:pt x="508" y="230"/>
                    <a:pt x="715" y="197"/>
                  </a:cubicBezTo>
                  <a:cubicBezTo>
                    <a:pt x="944" y="163"/>
                    <a:pt x="1146" y="120"/>
                    <a:pt x="1352" y="115"/>
                  </a:cubicBezTo>
                  <a:cubicBezTo>
                    <a:pt x="1364" y="115"/>
                    <a:pt x="1376" y="115"/>
                    <a:pt x="1388" y="115"/>
                  </a:cubicBezTo>
                  <a:cubicBezTo>
                    <a:pt x="1455" y="115"/>
                    <a:pt x="1523" y="119"/>
                    <a:pt x="1596" y="129"/>
                  </a:cubicBezTo>
                  <a:cubicBezTo>
                    <a:pt x="1596" y="3"/>
                    <a:pt x="1596" y="3"/>
                    <a:pt x="1596" y="3"/>
                  </a:cubicBezTo>
                  <a:cubicBezTo>
                    <a:pt x="1565" y="1"/>
                    <a:pt x="1534" y="0"/>
                    <a:pt x="1504" y="0"/>
                  </a:cubicBezTo>
                  <a:cubicBezTo>
                    <a:pt x="1452" y="0"/>
                    <a:pt x="1402" y="3"/>
                    <a:pt x="1353" y="8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107872907" y="109767910"/>
              <a:ext cx="4136201" cy="561273"/>
            </a:xfrm>
            <a:custGeom>
              <a:avLst/>
              <a:gdLst>
                <a:gd name="T0" fmla="*/ 1261 w 1297"/>
                <a:gd name="T1" fmla="*/ 4 h 176"/>
                <a:gd name="T2" fmla="*/ 1220 w 1297"/>
                <a:gd name="T3" fmla="*/ 2 h 176"/>
                <a:gd name="T4" fmla="*/ 1179 w 1297"/>
                <a:gd name="T5" fmla="*/ 1 h 176"/>
                <a:gd name="T6" fmla="*/ 1137 w 1297"/>
                <a:gd name="T7" fmla="*/ 0 h 176"/>
                <a:gd name="T8" fmla="*/ 1104 w 1297"/>
                <a:gd name="T9" fmla="*/ 0 h 176"/>
                <a:gd name="T10" fmla="*/ 1065 w 1297"/>
                <a:gd name="T11" fmla="*/ 1 h 176"/>
                <a:gd name="T12" fmla="*/ 1024 w 1297"/>
                <a:gd name="T13" fmla="*/ 2 h 176"/>
                <a:gd name="T14" fmla="*/ 976 w 1297"/>
                <a:gd name="T15" fmla="*/ 3 h 176"/>
                <a:gd name="T16" fmla="*/ 938 w 1297"/>
                <a:gd name="T17" fmla="*/ 5 h 176"/>
                <a:gd name="T18" fmla="*/ 899 w 1297"/>
                <a:gd name="T19" fmla="*/ 7 h 176"/>
                <a:gd name="T20" fmla="*/ 861 w 1297"/>
                <a:gd name="T21" fmla="*/ 10 h 176"/>
                <a:gd name="T22" fmla="*/ 822 w 1297"/>
                <a:gd name="T23" fmla="*/ 13 h 176"/>
                <a:gd name="T24" fmla="*/ 781 w 1297"/>
                <a:gd name="T25" fmla="*/ 16 h 176"/>
                <a:gd name="T26" fmla="*/ 732 w 1297"/>
                <a:gd name="T27" fmla="*/ 21 h 176"/>
                <a:gd name="T28" fmla="*/ 694 w 1297"/>
                <a:gd name="T29" fmla="*/ 25 h 176"/>
                <a:gd name="T30" fmla="*/ 656 w 1297"/>
                <a:gd name="T31" fmla="*/ 29 h 176"/>
                <a:gd name="T32" fmla="*/ 617 w 1297"/>
                <a:gd name="T33" fmla="*/ 33 h 176"/>
                <a:gd name="T34" fmla="*/ 579 w 1297"/>
                <a:gd name="T35" fmla="*/ 37 h 176"/>
                <a:gd name="T36" fmla="*/ 538 w 1297"/>
                <a:gd name="T37" fmla="*/ 42 h 176"/>
                <a:gd name="T38" fmla="*/ 488 w 1297"/>
                <a:gd name="T39" fmla="*/ 48 h 176"/>
                <a:gd name="T40" fmla="*/ 450 w 1297"/>
                <a:gd name="T41" fmla="*/ 53 h 176"/>
                <a:gd name="T42" fmla="*/ 404 w 1297"/>
                <a:gd name="T43" fmla="*/ 58 h 176"/>
                <a:gd name="T44" fmla="*/ 361 w 1297"/>
                <a:gd name="T45" fmla="*/ 63 h 176"/>
                <a:gd name="T46" fmla="*/ 321 w 1297"/>
                <a:gd name="T47" fmla="*/ 68 h 176"/>
                <a:gd name="T48" fmla="*/ 283 w 1297"/>
                <a:gd name="T49" fmla="*/ 73 h 176"/>
                <a:gd name="T50" fmla="*/ 242 w 1297"/>
                <a:gd name="T51" fmla="*/ 77 h 176"/>
                <a:gd name="T52" fmla="*/ 194 w 1297"/>
                <a:gd name="T53" fmla="*/ 83 h 176"/>
                <a:gd name="T54" fmla="*/ 154 w 1297"/>
                <a:gd name="T55" fmla="*/ 87 h 176"/>
                <a:gd name="T56" fmla="*/ 115 w 1297"/>
                <a:gd name="T57" fmla="*/ 91 h 176"/>
                <a:gd name="T58" fmla="*/ 77 w 1297"/>
                <a:gd name="T59" fmla="*/ 95 h 176"/>
                <a:gd name="T60" fmla="*/ 39 w 1297"/>
                <a:gd name="T61" fmla="*/ 98 h 176"/>
                <a:gd name="T62" fmla="*/ 469 w 1297"/>
                <a:gd name="T6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7" h="176">
                  <a:moveTo>
                    <a:pt x="1297" y="6"/>
                  </a:moveTo>
                  <a:cubicBezTo>
                    <a:pt x="1285" y="5"/>
                    <a:pt x="1273" y="5"/>
                    <a:pt x="1261" y="4"/>
                  </a:cubicBezTo>
                  <a:cubicBezTo>
                    <a:pt x="1259" y="4"/>
                    <a:pt x="1257" y="4"/>
                    <a:pt x="1255" y="4"/>
                  </a:cubicBezTo>
                  <a:cubicBezTo>
                    <a:pt x="1244" y="3"/>
                    <a:pt x="1232" y="3"/>
                    <a:pt x="1220" y="2"/>
                  </a:cubicBezTo>
                  <a:cubicBezTo>
                    <a:pt x="1218" y="2"/>
                    <a:pt x="1216" y="2"/>
                    <a:pt x="1214" y="2"/>
                  </a:cubicBezTo>
                  <a:cubicBezTo>
                    <a:pt x="1202" y="1"/>
                    <a:pt x="1191" y="1"/>
                    <a:pt x="1179" y="1"/>
                  </a:cubicBezTo>
                  <a:cubicBezTo>
                    <a:pt x="1177" y="1"/>
                    <a:pt x="1175" y="1"/>
                    <a:pt x="1173" y="1"/>
                  </a:cubicBezTo>
                  <a:cubicBezTo>
                    <a:pt x="1161" y="0"/>
                    <a:pt x="1149" y="0"/>
                    <a:pt x="1137" y="0"/>
                  </a:cubicBezTo>
                  <a:cubicBezTo>
                    <a:pt x="1136" y="0"/>
                    <a:pt x="1135" y="0"/>
                    <a:pt x="1134" y="0"/>
                  </a:cubicBezTo>
                  <a:cubicBezTo>
                    <a:pt x="1124" y="0"/>
                    <a:pt x="1114" y="0"/>
                    <a:pt x="1104" y="0"/>
                  </a:cubicBezTo>
                  <a:cubicBezTo>
                    <a:pt x="1099" y="0"/>
                    <a:pt x="1094" y="0"/>
                    <a:pt x="1089" y="0"/>
                  </a:cubicBezTo>
                  <a:cubicBezTo>
                    <a:pt x="1081" y="0"/>
                    <a:pt x="1073" y="0"/>
                    <a:pt x="1065" y="1"/>
                  </a:cubicBezTo>
                  <a:cubicBezTo>
                    <a:pt x="1061" y="1"/>
                    <a:pt x="1056" y="1"/>
                    <a:pt x="1051" y="1"/>
                  </a:cubicBezTo>
                  <a:cubicBezTo>
                    <a:pt x="1042" y="1"/>
                    <a:pt x="1033" y="1"/>
                    <a:pt x="1024" y="2"/>
                  </a:cubicBezTo>
                  <a:cubicBezTo>
                    <a:pt x="1020" y="2"/>
                    <a:pt x="1017" y="2"/>
                    <a:pt x="1013" y="2"/>
                  </a:cubicBezTo>
                  <a:cubicBezTo>
                    <a:pt x="1001" y="2"/>
                    <a:pt x="988" y="3"/>
                    <a:pt x="976" y="3"/>
                  </a:cubicBezTo>
                  <a:cubicBezTo>
                    <a:pt x="973" y="3"/>
                    <a:pt x="970" y="4"/>
                    <a:pt x="967" y="4"/>
                  </a:cubicBezTo>
                  <a:cubicBezTo>
                    <a:pt x="957" y="4"/>
                    <a:pt x="947" y="5"/>
                    <a:pt x="938" y="5"/>
                  </a:cubicBezTo>
                  <a:cubicBezTo>
                    <a:pt x="933" y="5"/>
                    <a:pt x="928" y="6"/>
                    <a:pt x="924" y="6"/>
                  </a:cubicBezTo>
                  <a:cubicBezTo>
                    <a:pt x="916" y="6"/>
                    <a:pt x="907" y="7"/>
                    <a:pt x="899" y="7"/>
                  </a:cubicBezTo>
                  <a:cubicBezTo>
                    <a:pt x="894" y="8"/>
                    <a:pt x="889" y="8"/>
                    <a:pt x="884" y="8"/>
                  </a:cubicBezTo>
                  <a:cubicBezTo>
                    <a:pt x="877" y="9"/>
                    <a:pt x="869" y="9"/>
                    <a:pt x="861" y="10"/>
                  </a:cubicBezTo>
                  <a:cubicBezTo>
                    <a:pt x="856" y="10"/>
                    <a:pt x="851" y="11"/>
                    <a:pt x="846" y="11"/>
                  </a:cubicBezTo>
                  <a:cubicBezTo>
                    <a:pt x="838" y="12"/>
                    <a:pt x="830" y="12"/>
                    <a:pt x="822" y="13"/>
                  </a:cubicBezTo>
                  <a:cubicBezTo>
                    <a:pt x="817" y="13"/>
                    <a:pt x="813" y="14"/>
                    <a:pt x="808" y="14"/>
                  </a:cubicBezTo>
                  <a:cubicBezTo>
                    <a:pt x="799" y="15"/>
                    <a:pt x="790" y="16"/>
                    <a:pt x="781" y="16"/>
                  </a:cubicBezTo>
                  <a:cubicBezTo>
                    <a:pt x="777" y="17"/>
                    <a:pt x="774" y="17"/>
                    <a:pt x="770" y="17"/>
                  </a:cubicBezTo>
                  <a:cubicBezTo>
                    <a:pt x="757" y="19"/>
                    <a:pt x="745" y="20"/>
                    <a:pt x="732" y="21"/>
                  </a:cubicBezTo>
                  <a:cubicBezTo>
                    <a:pt x="730" y="21"/>
                    <a:pt x="727" y="21"/>
                    <a:pt x="725" y="22"/>
                  </a:cubicBezTo>
                  <a:cubicBezTo>
                    <a:pt x="714" y="23"/>
                    <a:pt x="704" y="24"/>
                    <a:pt x="694" y="25"/>
                  </a:cubicBezTo>
                  <a:cubicBezTo>
                    <a:pt x="689" y="25"/>
                    <a:pt x="685" y="26"/>
                    <a:pt x="680" y="26"/>
                  </a:cubicBezTo>
                  <a:cubicBezTo>
                    <a:pt x="672" y="27"/>
                    <a:pt x="664" y="28"/>
                    <a:pt x="656" y="29"/>
                  </a:cubicBezTo>
                  <a:cubicBezTo>
                    <a:pt x="651" y="29"/>
                    <a:pt x="646" y="30"/>
                    <a:pt x="640" y="30"/>
                  </a:cubicBezTo>
                  <a:cubicBezTo>
                    <a:pt x="633" y="31"/>
                    <a:pt x="625" y="32"/>
                    <a:pt x="617" y="33"/>
                  </a:cubicBezTo>
                  <a:cubicBezTo>
                    <a:pt x="612" y="33"/>
                    <a:pt x="607" y="34"/>
                    <a:pt x="602" y="35"/>
                  </a:cubicBezTo>
                  <a:cubicBezTo>
                    <a:pt x="594" y="35"/>
                    <a:pt x="586" y="36"/>
                    <a:pt x="579" y="37"/>
                  </a:cubicBezTo>
                  <a:cubicBezTo>
                    <a:pt x="574" y="38"/>
                    <a:pt x="569" y="38"/>
                    <a:pt x="564" y="39"/>
                  </a:cubicBezTo>
                  <a:cubicBezTo>
                    <a:pt x="555" y="40"/>
                    <a:pt x="547" y="41"/>
                    <a:pt x="538" y="42"/>
                  </a:cubicBezTo>
                  <a:cubicBezTo>
                    <a:pt x="534" y="42"/>
                    <a:pt x="530" y="43"/>
                    <a:pt x="526" y="43"/>
                  </a:cubicBezTo>
                  <a:cubicBezTo>
                    <a:pt x="513" y="45"/>
                    <a:pt x="501" y="46"/>
                    <a:pt x="488" y="48"/>
                  </a:cubicBezTo>
                  <a:cubicBezTo>
                    <a:pt x="485" y="48"/>
                    <a:pt x="483" y="49"/>
                    <a:pt x="480" y="49"/>
                  </a:cubicBezTo>
                  <a:cubicBezTo>
                    <a:pt x="470" y="50"/>
                    <a:pt x="460" y="51"/>
                    <a:pt x="450" y="53"/>
                  </a:cubicBezTo>
                  <a:cubicBezTo>
                    <a:pt x="442" y="53"/>
                    <a:pt x="435" y="54"/>
                    <a:pt x="428" y="55"/>
                  </a:cubicBezTo>
                  <a:cubicBezTo>
                    <a:pt x="420" y="56"/>
                    <a:pt x="412" y="57"/>
                    <a:pt x="404" y="58"/>
                  </a:cubicBezTo>
                  <a:cubicBezTo>
                    <a:pt x="395" y="59"/>
                    <a:pt x="385" y="60"/>
                    <a:pt x="376" y="61"/>
                  </a:cubicBezTo>
                  <a:cubicBezTo>
                    <a:pt x="371" y="62"/>
                    <a:pt x="366" y="63"/>
                    <a:pt x="361" y="63"/>
                  </a:cubicBezTo>
                  <a:cubicBezTo>
                    <a:pt x="352" y="64"/>
                    <a:pt x="344" y="65"/>
                    <a:pt x="335" y="66"/>
                  </a:cubicBezTo>
                  <a:cubicBezTo>
                    <a:pt x="331" y="67"/>
                    <a:pt x="326" y="67"/>
                    <a:pt x="321" y="68"/>
                  </a:cubicBezTo>
                  <a:cubicBezTo>
                    <a:pt x="312" y="69"/>
                    <a:pt x="303" y="70"/>
                    <a:pt x="294" y="71"/>
                  </a:cubicBezTo>
                  <a:cubicBezTo>
                    <a:pt x="290" y="72"/>
                    <a:pt x="287" y="72"/>
                    <a:pt x="283" y="73"/>
                  </a:cubicBezTo>
                  <a:cubicBezTo>
                    <a:pt x="270" y="74"/>
                    <a:pt x="257" y="76"/>
                    <a:pt x="244" y="77"/>
                  </a:cubicBezTo>
                  <a:cubicBezTo>
                    <a:pt x="244" y="77"/>
                    <a:pt x="243" y="77"/>
                    <a:pt x="242" y="77"/>
                  </a:cubicBezTo>
                  <a:cubicBezTo>
                    <a:pt x="230" y="79"/>
                    <a:pt x="218" y="80"/>
                    <a:pt x="206" y="81"/>
                  </a:cubicBezTo>
                  <a:cubicBezTo>
                    <a:pt x="202" y="82"/>
                    <a:pt x="198" y="82"/>
                    <a:pt x="194" y="83"/>
                  </a:cubicBezTo>
                  <a:cubicBezTo>
                    <a:pt x="186" y="84"/>
                    <a:pt x="177" y="85"/>
                    <a:pt x="168" y="85"/>
                  </a:cubicBezTo>
                  <a:cubicBezTo>
                    <a:pt x="164" y="86"/>
                    <a:pt x="159" y="86"/>
                    <a:pt x="154" y="87"/>
                  </a:cubicBezTo>
                  <a:cubicBezTo>
                    <a:pt x="146" y="88"/>
                    <a:pt x="138" y="89"/>
                    <a:pt x="130" y="89"/>
                  </a:cubicBezTo>
                  <a:cubicBezTo>
                    <a:pt x="125" y="90"/>
                    <a:pt x="120" y="90"/>
                    <a:pt x="115" y="91"/>
                  </a:cubicBezTo>
                  <a:cubicBezTo>
                    <a:pt x="107" y="92"/>
                    <a:pt x="99" y="93"/>
                    <a:pt x="91" y="93"/>
                  </a:cubicBezTo>
                  <a:cubicBezTo>
                    <a:pt x="86" y="94"/>
                    <a:pt x="82" y="94"/>
                    <a:pt x="77" y="95"/>
                  </a:cubicBezTo>
                  <a:cubicBezTo>
                    <a:pt x="68" y="96"/>
                    <a:pt x="60" y="96"/>
                    <a:pt x="51" y="97"/>
                  </a:cubicBezTo>
                  <a:cubicBezTo>
                    <a:pt x="47" y="97"/>
                    <a:pt x="43" y="98"/>
                    <a:pt x="39" y="98"/>
                  </a:cubicBezTo>
                  <a:cubicBezTo>
                    <a:pt x="26" y="99"/>
                    <a:pt x="13" y="100"/>
                    <a:pt x="0" y="101"/>
                  </a:cubicBezTo>
                  <a:cubicBezTo>
                    <a:pt x="156" y="135"/>
                    <a:pt x="312" y="168"/>
                    <a:pt x="469" y="176"/>
                  </a:cubicBezTo>
                  <a:cubicBezTo>
                    <a:pt x="758" y="120"/>
                    <a:pt x="1044" y="38"/>
                    <a:pt x="1297" y="6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>
              <a:off x="105831913" y="110054925"/>
              <a:ext cx="2634157" cy="459223"/>
            </a:xfrm>
            <a:custGeom>
              <a:avLst/>
              <a:gdLst>
                <a:gd name="T0" fmla="*/ 423 w 826"/>
                <a:gd name="T1" fmla="*/ 23 h 144"/>
                <a:gd name="T2" fmla="*/ 347 w 826"/>
                <a:gd name="T3" fmla="*/ 24 h 144"/>
                <a:gd name="T4" fmla="*/ 0 w 826"/>
                <a:gd name="T5" fmla="*/ 0 h 144"/>
                <a:gd name="T6" fmla="*/ 594 w 826"/>
                <a:gd name="T7" fmla="*/ 144 h 144"/>
                <a:gd name="T8" fmla="*/ 826 w 826"/>
                <a:gd name="T9" fmla="*/ 131 h 144"/>
                <a:gd name="T10" fmla="*/ 423 w 826"/>
                <a:gd name="T11" fmla="*/ 2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6" h="144">
                  <a:moveTo>
                    <a:pt x="423" y="23"/>
                  </a:moveTo>
                  <a:cubicBezTo>
                    <a:pt x="397" y="24"/>
                    <a:pt x="372" y="24"/>
                    <a:pt x="347" y="24"/>
                  </a:cubicBezTo>
                  <a:cubicBezTo>
                    <a:pt x="231" y="24"/>
                    <a:pt x="115" y="17"/>
                    <a:pt x="0" y="0"/>
                  </a:cubicBezTo>
                  <a:cubicBezTo>
                    <a:pt x="182" y="106"/>
                    <a:pt x="384" y="144"/>
                    <a:pt x="594" y="144"/>
                  </a:cubicBezTo>
                  <a:cubicBezTo>
                    <a:pt x="670" y="144"/>
                    <a:pt x="748" y="139"/>
                    <a:pt x="826" y="131"/>
                  </a:cubicBezTo>
                  <a:cubicBezTo>
                    <a:pt x="691" y="110"/>
                    <a:pt x="555" y="67"/>
                    <a:pt x="423" y="23"/>
                  </a:cubicBezTo>
                  <a:close/>
                </a:path>
              </a:pathLst>
            </a:custGeom>
            <a:solidFill>
              <a:srgbClr val="9F1D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106189087" y="109834880"/>
              <a:ext cx="1683820" cy="293393"/>
            </a:xfrm>
            <a:custGeom>
              <a:avLst/>
              <a:gdLst>
                <a:gd name="T0" fmla="*/ 0 w 528"/>
                <a:gd name="T1" fmla="*/ 0 h 92"/>
                <a:gd name="T2" fmla="*/ 311 w 528"/>
                <a:gd name="T3" fmla="*/ 92 h 92"/>
                <a:gd name="T4" fmla="*/ 528 w 528"/>
                <a:gd name="T5" fmla="*/ 80 h 92"/>
                <a:gd name="T6" fmla="*/ 0 w 528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8" h="92">
                  <a:moveTo>
                    <a:pt x="0" y="0"/>
                  </a:moveTo>
                  <a:cubicBezTo>
                    <a:pt x="98" y="22"/>
                    <a:pt x="203" y="57"/>
                    <a:pt x="311" y="92"/>
                  </a:cubicBezTo>
                  <a:cubicBezTo>
                    <a:pt x="383" y="91"/>
                    <a:pt x="456" y="86"/>
                    <a:pt x="528" y="80"/>
                  </a:cubicBezTo>
                  <a:cubicBezTo>
                    <a:pt x="353" y="42"/>
                    <a:pt x="177" y="4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107180882" y="110090004"/>
              <a:ext cx="2187690" cy="382686"/>
            </a:xfrm>
            <a:custGeom>
              <a:avLst/>
              <a:gdLst>
                <a:gd name="T0" fmla="*/ 686 w 686"/>
                <a:gd name="T1" fmla="*/ 75 h 120"/>
                <a:gd name="T2" fmla="*/ 217 w 686"/>
                <a:gd name="T3" fmla="*/ 0 h 120"/>
                <a:gd name="T4" fmla="*/ 0 w 686"/>
                <a:gd name="T5" fmla="*/ 12 h 120"/>
                <a:gd name="T6" fmla="*/ 403 w 686"/>
                <a:gd name="T7" fmla="*/ 120 h 120"/>
                <a:gd name="T8" fmla="*/ 686 w 686"/>
                <a:gd name="T9" fmla="*/ 7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120">
                  <a:moveTo>
                    <a:pt x="686" y="75"/>
                  </a:moveTo>
                  <a:cubicBezTo>
                    <a:pt x="529" y="67"/>
                    <a:pt x="373" y="34"/>
                    <a:pt x="217" y="0"/>
                  </a:cubicBezTo>
                  <a:cubicBezTo>
                    <a:pt x="145" y="6"/>
                    <a:pt x="72" y="11"/>
                    <a:pt x="0" y="12"/>
                  </a:cubicBezTo>
                  <a:cubicBezTo>
                    <a:pt x="132" y="56"/>
                    <a:pt x="268" y="99"/>
                    <a:pt x="403" y="120"/>
                  </a:cubicBezTo>
                  <a:cubicBezTo>
                    <a:pt x="497" y="109"/>
                    <a:pt x="592" y="93"/>
                    <a:pt x="686" y="75"/>
                  </a:cubicBezTo>
                  <a:close/>
                </a:path>
              </a:pathLst>
            </a:custGeom>
            <a:solidFill>
              <a:srgbClr val="9F1D2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34"/>
            <p:cNvSpPr>
              <a:spLocks/>
            </p:cNvSpPr>
            <p:nvPr userDrawn="1"/>
          </p:nvSpPr>
          <p:spPr bwMode="auto">
            <a:xfrm>
              <a:off x="105595923" y="109761532"/>
              <a:ext cx="621865" cy="102050"/>
            </a:xfrm>
            <a:custGeom>
              <a:avLst/>
              <a:gdLst>
                <a:gd name="T0" fmla="*/ 195 w 195"/>
                <a:gd name="T1" fmla="*/ 25 h 32"/>
                <a:gd name="T2" fmla="*/ 0 w 195"/>
                <a:gd name="T3" fmla="*/ 0 h 32"/>
                <a:gd name="T4" fmla="*/ 0 w 195"/>
                <a:gd name="T5" fmla="*/ 32 h 32"/>
                <a:gd name="T6" fmla="*/ 153 w 195"/>
                <a:gd name="T7" fmla="*/ 25 h 32"/>
                <a:gd name="T8" fmla="*/ 195 w 195"/>
                <a:gd name="T9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32">
                  <a:moveTo>
                    <a:pt x="195" y="25"/>
                  </a:moveTo>
                  <a:cubicBezTo>
                    <a:pt x="130" y="13"/>
                    <a:pt x="65" y="4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51" y="27"/>
                    <a:pt x="102" y="25"/>
                    <a:pt x="153" y="25"/>
                  </a:cubicBezTo>
                  <a:cubicBezTo>
                    <a:pt x="167" y="25"/>
                    <a:pt x="181" y="25"/>
                    <a:pt x="195" y="25"/>
                  </a:cubicBezTo>
                  <a:close/>
                </a:path>
              </a:pathLst>
            </a:custGeom>
            <a:solidFill>
              <a:schemeClr val="bg1">
                <a:lumMod val="65000"/>
                <a:lumOff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5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6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0" y="625475"/>
            <a:ext cx="9144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‹#›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492875"/>
            <a:ext cx="2754284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7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17" r:id="rId3"/>
    <p:sldLayoutId id="2147483679" r:id="rId4"/>
    <p:sldLayoutId id="2147483680" r:id="rId5"/>
    <p:sldLayoutId id="2147483718" r:id="rId6"/>
    <p:sldLayoutId id="2147483681" r:id="rId7"/>
    <p:sldLayoutId id="2147483719" r:id="rId8"/>
    <p:sldLayoutId id="2147483682" r:id="rId9"/>
    <p:sldLayoutId id="2147483720" r:id="rId10"/>
    <p:sldLayoutId id="2147483683" r:id="rId11"/>
    <p:sldLayoutId id="2147483721" r:id="rId12"/>
    <p:sldLayoutId id="2147483684" r:id="rId13"/>
    <p:sldLayoutId id="2147483685" r:id="rId14"/>
    <p:sldLayoutId id="2147483686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1985677" y="1600200"/>
            <a:ext cx="5181600" cy="914399"/>
          </a:xfrm>
        </p:spPr>
        <p:txBody>
          <a:bodyPr anchor="ctr">
            <a:normAutofit/>
          </a:bodyPr>
          <a:lstStyle/>
          <a:p>
            <a:pPr algn="ctr"/>
            <a:r>
              <a:rPr lang="en-US" sz="1600" dirty="0" smtClean="0"/>
              <a:t>Identity Fraud Research, Remediation </a:t>
            </a:r>
            <a:r>
              <a:rPr lang="en-US" sz="1600" dirty="0"/>
              <a:t>and </a:t>
            </a:r>
            <a:r>
              <a:rPr lang="en-US" sz="1600" dirty="0" smtClean="0"/>
              <a:t>Recovery Services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0" y="5715000"/>
            <a:ext cx="9144000" cy="309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b="1" i="1" dirty="0" smtClean="0"/>
              <a:t>July 10, 2014</a:t>
            </a:r>
            <a:endParaRPr lang="en-US" sz="14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2" t="17041" r="2724" b="16390"/>
          <a:stretch/>
        </p:blipFill>
        <p:spPr>
          <a:xfrm>
            <a:off x="1976724" y="990600"/>
            <a:ext cx="5190553" cy="762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168" y="4114800"/>
            <a:ext cx="2633663" cy="111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67082" y="4191000"/>
            <a:ext cx="1480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Sponsored by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59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[ </a:t>
            </a:r>
            <a:fld id="{39CAC24F-1D2B-4368-B13D-C5FF4A091AF0}" type="slidenum">
              <a:rPr lang="en-US" smtClean="0"/>
              <a:pPr/>
              <a:t>10</a:t>
            </a:fld>
            <a:r>
              <a:rPr lang="en-US" smtClean="0"/>
              <a:t> ]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©2014 NXG Strategies, LLC — All Rights Reserved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 of Eligibility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5" t="11505" r="25040" b="1743"/>
          <a:stretch/>
        </p:blipFill>
        <p:spPr bwMode="auto">
          <a:xfrm>
            <a:off x="1326931" y="1641220"/>
            <a:ext cx="6554362" cy="479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9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533400" y="18288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spcBef>
                <a:spcPts val="450"/>
              </a:spcBef>
              <a:spcAft>
                <a:spcPts val="450"/>
              </a:spcAft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US" sz="1600" b="1" dirty="0"/>
              <a:t>Credit Certifications: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FCRA &amp; </a:t>
            </a:r>
            <a:r>
              <a:rPr lang="en-US" sz="1600" dirty="0" smtClean="0"/>
              <a:t>FACTA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 </a:t>
            </a:r>
            <a:r>
              <a:rPr lang="en-US" sz="1600" dirty="0"/>
              <a:t>Certified </a:t>
            </a:r>
            <a:r>
              <a:rPr lang="en-US" sz="1600" dirty="0" smtClean="0"/>
              <a:t>— renewed </a:t>
            </a:r>
            <a:r>
              <a:rPr lang="en-US" sz="1600" dirty="0"/>
              <a:t>every 2 </a:t>
            </a:r>
            <a:r>
              <a:rPr lang="en-US" sz="1600" dirty="0" smtClean="0"/>
              <a:t>years</a:t>
            </a:r>
            <a:endParaRPr lang="en-US" sz="1600" b="1" dirty="0"/>
          </a:p>
          <a:p>
            <a:pPr indent="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  <a:buNone/>
            </a:pPr>
            <a:r>
              <a:rPr lang="en-US" sz="1600" b="1" dirty="0"/>
              <a:t>Identity Theft Certifications: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Licensed Private Investigators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Certified Identity Theft Risk </a:t>
            </a:r>
            <a:r>
              <a:rPr lang="en-US" sz="1600" dirty="0" smtClean="0"/>
              <a:t>Management Specialists </a:t>
            </a:r>
            <a:r>
              <a:rPr lang="en-US" sz="1600" dirty="0"/>
              <a:t>(CITRMS) 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Certified Financial Crimes Investigator (CFCI)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Certified Fraud Examiner (</a:t>
            </a:r>
            <a:r>
              <a:rPr lang="en-US" sz="1600" dirty="0" smtClean="0"/>
              <a:t>CFE)</a:t>
            </a:r>
            <a:endParaRPr lang="en-US" sz="1600" dirty="0"/>
          </a:p>
          <a:p>
            <a:pPr indent="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  <a:buNone/>
            </a:pPr>
            <a:r>
              <a:rPr lang="en-US" sz="1600" b="1" dirty="0"/>
              <a:t>Crisis Management Training: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 smtClean="0"/>
              <a:t>Recovery Advocate Training — NXG </a:t>
            </a:r>
            <a:r>
              <a:rPr lang="en-US" sz="1600" dirty="0"/>
              <a:t>Certified</a:t>
            </a:r>
          </a:p>
          <a:p>
            <a:pPr indent="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  <a:buNone/>
            </a:pPr>
            <a:r>
              <a:rPr lang="en-US" sz="1600" b="1" dirty="0" smtClean="0"/>
              <a:t>Additional </a:t>
            </a:r>
            <a:r>
              <a:rPr lang="en-US" sz="1600" b="1" dirty="0"/>
              <a:t>Information: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/>
              <a:t>Average 20 years tenure in the Identity Fraud Industry</a:t>
            </a:r>
          </a:p>
          <a:p>
            <a:pPr marL="228600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</a:pPr>
            <a:r>
              <a:rPr lang="en-US" sz="1600" dirty="0" smtClean="0"/>
              <a:t>Access to Amcrin’s CrimeDex</a:t>
            </a:r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Advocates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6123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baseline="30000" dirty="0"/>
              <a:t>*</a:t>
            </a:r>
            <a:r>
              <a:rPr lang="en-US" sz="1200" i="1" dirty="0" smtClean="0"/>
              <a:t>Fair Credit Reporting Act/Fair and Accurate Credit Transactions Act</a:t>
            </a:r>
            <a:endParaRPr lang="en-US" sz="12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3922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139"/>
          <a:stretch/>
        </p:blipFill>
        <p:spPr bwMode="auto">
          <a:xfrm>
            <a:off x="6481588" y="3581400"/>
            <a:ext cx="210299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828800"/>
            <a:ext cx="1502570" cy="1479453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288" b="51961" l="38352" r="90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209" t="3964" r="15488" b="48018"/>
          <a:stretch/>
        </p:blipFill>
        <p:spPr bwMode="auto">
          <a:xfrm>
            <a:off x="7036765" y="4800600"/>
            <a:ext cx="992641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11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1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00050"/>
          </a:xfrm>
        </p:spPr>
        <p:txBody>
          <a:bodyPr anchor="ctr"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Certified, Professional Recovery Advocates are able to: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951288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Complete a full Identity Fraud 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Threat </a:t>
            </a:r>
            <a:r>
              <a:rPr lang="en-US" sz="1600" dirty="0">
                <a:solidFill>
                  <a:schemeClr val="tx1"/>
                </a:solidFill>
              </a:rPr>
              <a:t>Assessment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Review all </a:t>
            </a:r>
            <a:r>
              <a:rPr lang="en-US" sz="1600" dirty="0" smtClean="0">
                <a:solidFill>
                  <a:schemeClr val="tx1"/>
                </a:solidFill>
              </a:rPr>
              <a:t>3 </a:t>
            </a:r>
            <a:r>
              <a:rPr lang="en-US" sz="1600" dirty="0">
                <a:solidFill>
                  <a:schemeClr val="tx1"/>
                </a:solidFill>
              </a:rPr>
              <a:t>bureau credit reports 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new or suspicious activity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Assist with </a:t>
            </a:r>
            <a:r>
              <a:rPr lang="en-US" sz="1600" dirty="0" smtClean="0">
                <a:solidFill>
                  <a:schemeClr val="tx1"/>
                </a:solidFill>
              </a:rPr>
              <a:t>placing fraud alerts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Activate credit monitoring during recovery and provide Credit Report and Score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Perform discovery research to uncover any additional fraud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>
                <a:solidFill>
                  <a:schemeClr val="tx1"/>
                </a:solidFill>
              </a:rPr>
              <a:t>Provide </a:t>
            </a:r>
            <a:r>
              <a:rPr lang="en-US" sz="1600" dirty="0" smtClean="0">
                <a:solidFill>
                  <a:schemeClr val="tx1"/>
                </a:solidFill>
              </a:rPr>
              <a:t>Lost </a:t>
            </a:r>
            <a:r>
              <a:rPr lang="en-US" sz="1600" dirty="0">
                <a:solidFill>
                  <a:schemeClr val="tx1"/>
                </a:solidFill>
              </a:rPr>
              <a:t>Document Replacement </a:t>
            </a:r>
            <a:r>
              <a:rPr lang="en-US" sz="1600" dirty="0" smtClean="0">
                <a:solidFill>
                  <a:schemeClr val="tx1"/>
                </a:solidFill>
              </a:rPr>
              <a:t> (including </a:t>
            </a:r>
            <a:r>
              <a:rPr lang="en-US" sz="1600" dirty="0" smtClean="0"/>
              <a:t>Lost Wallet) </a:t>
            </a:r>
            <a:r>
              <a:rPr lang="en-US" sz="1600" dirty="0" smtClean="0">
                <a:solidFill>
                  <a:schemeClr val="tx1"/>
                </a:solidFill>
              </a:rPr>
              <a:t>services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4572000" y="2438400"/>
            <a:ext cx="4114800" cy="3951288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ontact creditors and other agencies under an executed Limited Power of Attorney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Create and maintain a law enforcement grade case file, to assist law enforcement in prosecution of perpetrators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Supply </a:t>
            </a:r>
            <a:r>
              <a:rPr lang="en-US" sz="1600" dirty="0">
                <a:solidFill>
                  <a:schemeClr val="tx1"/>
                </a:solidFill>
              </a:rPr>
              <a:t>victim with case status updates throughout recovery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Expunge fraudulent information from the victim’s records, with no time limit on recovery</a:t>
            </a:r>
          </a:p>
          <a:p>
            <a:r>
              <a:rPr lang="en-US" sz="1600" dirty="0" smtClean="0"/>
              <a:t>Provide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free credit monitoring and </a:t>
            </a:r>
            <a:r>
              <a:rPr lang="en-US" sz="1600" dirty="0" smtClean="0">
                <a:solidFill>
                  <a:schemeClr val="tx1"/>
                </a:solidFill>
              </a:rPr>
              <a:t>follow </a:t>
            </a:r>
            <a:r>
              <a:rPr lang="en-US" sz="1600" dirty="0">
                <a:solidFill>
                  <a:schemeClr val="tx1"/>
                </a:solidFill>
              </a:rPr>
              <a:t>up with the victim for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full 12 months </a:t>
            </a:r>
            <a:r>
              <a:rPr lang="en-US" sz="1600" dirty="0" smtClean="0">
                <a:solidFill>
                  <a:schemeClr val="tx1"/>
                </a:solidFill>
              </a:rPr>
              <a:t>post-resolution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12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Managed Recovery Process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0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Fully Managed Identity Fraud Research, Remediation and Recovery 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endParaRPr lang="en-US" sz="1600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Three Generations (3G) includes:</a:t>
            </a: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>
                <a:solidFill>
                  <a:schemeClr val="tx1"/>
                </a:solidFill>
              </a:rPr>
              <a:t>All named consumers </a:t>
            </a:r>
            <a:endParaRPr lang="en-US" sz="1600" strike="sngStrike" dirty="0" smtClean="0">
              <a:solidFill>
                <a:schemeClr val="tx1"/>
              </a:solidFill>
            </a:endParaRP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>
                <a:solidFill>
                  <a:schemeClr val="tx1"/>
                </a:solidFill>
              </a:rPr>
              <a:t>Spouse or domestic partner</a:t>
            </a: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>
                <a:solidFill>
                  <a:schemeClr val="tx1"/>
                </a:solidFill>
              </a:rPr>
              <a:t>Children under age 25 with the same permanent address</a:t>
            </a: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/>
              <a:t>IRS qualified dependents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>
                <a:solidFill>
                  <a:schemeClr val="tx1"/>
                </a:solidFill>
              </a:rPr>
              <a:t>Parents of the consumer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lvl="2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With the same permanent address</a:t>
            </a:r>
          </a:p>
          <a:p>
            <a:pPr marL="630238" lvl="2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 an elder care facility (nursing home, assisted living, or hospice)</a:t>
            </a:r>
          </a:p>
          <a:p>
            <a:pPr marL="233363" indent="-233363">
              <a:spcBef>
                <a:spcPts val="300"/>
              </a:spcBef>
              <a:spcAft>
                <a:spcPts val="300"/>
              </a:spcAft>
              <a:buClrTx/>
            </a:pPr>
            <a:r>
              <a:rPr lang="en-US" sz="1600" dirty="0" smtClean="0">
                <a:solidFill>
                  <a:schemeClr val="tx1"/>
                </a:solidFill>
              </a:rPr>
              <a:t>All 3G family members are covered for a full 12 months after death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Coverage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905000"/>
            <a:ext cx="1825932" cy="2739710"/>
          </a:xfrm>
          <a:prstGeom prst="roundRect">
            <a:avLst>
              <a:gd name="adj" fmla="val 4052"/>
            </a:avLst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13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33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3243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 smtClean="0"/>
              <a:t>    Initial Step of the Recovery Process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142087"/>
            <a:ext cx="14992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Consumer experiences identity fraud or believes they might be a victim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142087"/>
            <a:ext cx="16414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Consumer calls the Recovery Care Center  directly and reports their concern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654560" y="3142087"/>
            <a:ext cx="19542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Consumer will be assigned a Recovery Advocate  within that initial call and the investigation will begin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903082" y="3142086"/>
            <a:ext cx="19361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Recovery Advocate  will continue to work on the case until the victim has been returned to pre-event status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73047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F1D20"/>
                </a:solidFill>
              </a:rPr>
              <a:t> </a:t>
            </a:r>
            <a:r>
              <a:rPr lang="en-US" sz="2000" b="1" dirty="0" smtClean="0">
                <a:solidFill>
                  <a:srgbClr val="9F1D20"/>
                </a:solidFill>
              </a:rPr>
              <a:t>Toll-free Hotline Answered 24x7x365</a:t>
            </a:r>
            <a:endParaRPr lang="en-US" sz="2000" b="1" dirty="0">
              <a:solidFill>
                <a:srgbClr val="9F1D2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334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Recovery Care Center  Hotline</a:t>
            </a:r>
            <a:endParaRPr lang="en-US" sz="20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50436" y="2483548"/>
            <a:ext cx="66627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67" r="25000" b="68576"/>
          <a:stretch/>
        </p:blipFill>
        <p:spPr>
          <a:xfrm>
            <a:off x="1206832" y="2126421"/>
            <a:ext cx="914400" cy="89266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5" t="35523" r="24255" b="36037"/>
          <a:stretch/>
        </p:blipFill>
        <p:spPr>
          <a:xfrm>
            <a:off x="3106741" y="2126421"/>
            <a:ext cx="914400" cy="8148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-414" r="50000" b="71974"/>
          <a:stretch/>
        </p:blipFill>
        <p:spPr>
          <a:xfrm>
            <a:off x="7413941" y="2165336"/>
            <a:ext cx="914400" cy="8148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17" t="39856" r="1243" b="35944"/>
          <a:stretch/>
        </p:blipFill>
        <p:spPr>
          <a:xfrm>
            <a:off x="5230422" y="2187160"/>
            <a:ext cx="802495" cy="693353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>
            <a:off x="4143137" y="2502760"/>
            <a:ext cx="66627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477000" y="2533837"/>
            <a:ext cx="66627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2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09501" y="1600200"/>
            <a:ext cx="7953499" cy="4724400"/>
          </a:xfrm>
        </p:spPr>
        <p:txBody>
          <a:bodyPr>
            <a:noAutofit/>
          </a:bodyPr>
          <a:lstStyle/>
          <a:p>
            <a:pPr marL="282575" indent="-2825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Sign a Fraud-Defender addendum to your contract with your Screening Report or Credit Report Provider.</a:t>
            </a:r>
          </a:p>
          <a:p>
            <a:pPr marL="282575" indent="-2825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Your Consumer </a:t>
            </a:r>
            <a:r>
              <a:rPr lang="en-US" sz="1800" dirty="0"/>
              <a:t>Report bundle is updated and the Fraud-Defender Certificate of Eligibility set-up to print automatically</a:t>
            </a:r>
            <a:r>
              <a:rPr lang="en-US" sz="1800" dirty="0" smtClean="0"/>
              <a:t>.</a:t>
            </a:r>
            <a:endParaRPr lang="en-US" sz="1800" dirty="0"/>
          </a:p>
          <a:p>
            <a:pPr marL="282575" indent="-2825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An additional $5.00 charge will be added to your report costs for the                   3-generation identity </a:t>
            </a:r>
            <a:r>
              <a:rPr lang="en-US" sz="1800" dirty="0"/>
              <a:t>t</a:t>
            </a:r>
            <a:r>
              <a:rPr lang="en-US" sz="1800" dirty="0" smtClean="0"/>
              <a:t>heft coverage.</a:t>
            </a:r>
          </a:p>
          <a:p>
            <a:pPr marL="282575" indent="-2825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Provide the Fraud-Defender Certificate to the consumer, with services immediately available.</a:t>
            </a:r>
          </a:p>
          <a:p>
            <a:pPr marL="68580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Coverage extends to identity fraud events that occur prior to start of this program, so long as consumer is not aware before the program is in place.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4456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altLang="en-US" sz="4400" b="1" dirty="0" smtClean="0"/>
              <a:t>How It Works</a:t>
            </a:r>
            <a:endParaRPr lang="en-US" sz="4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8161625" y="2873314"/>
            <a:ext cx="273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15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[ </a:t>
            </a:r>
            <a:fld id="{39CAC24F-1D2B-4368-B13D-C5FF4A091AF0}" type="slidenum">
              <a:rPr lang="en-US" smtClean="0"/>
              <a:pPr/>
              <a:t>16</a:t>
            </a:fld>
            <a:r>
              <a:rPr lang="en-US" smtClean="0"/>
              <a:t> 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©2014 NXG Strategies, LLC — All Rights Reserved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participate?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2057400"/>
            <a:ext cx="5943600" cy="114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Contact your Screening </a:t>
            </a:r>
            <a:r>
              <a:rPr lang="en-US" sz="3200" dirty="0"/>
              <a:t>Report or </a:t>
            </a:r>
            <a:r>
              <a:rPr lang="en-US" sz="3200" dirty="0" smtClean="0"/>
              <a:t>Credit </a:t>
            </a:r>
            <a:r>
              <a:rPr lang="en-US" sz="3200" dirty="0"/>
              <a:t>Report </a:t>
            </a:r>
            <a:r>
              <a:rPr lang="en-US" sz="3200" dirty="0" smtClean="0"/>
              <a:t>Provider!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289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Terry </a:t>
            </a:r>
            <a:r>
              <a:rPr lang="en-US" sz="2000" b="1" dirty="0" err="1"/>
              <a:t>Clemans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dirty="0"/>
              <a:t>630.539.1525</a:t>
            </a:r>
            <a:br>
              <a:rPr lang="en-US" dirty="0"/>
            </a:br>
            <a:r>
              <a:rPr lang="en-US" dirty="0"/>
              <a:t>tclemans@ncrainc.org</a:t>
            </a:r>
          </a:p>
        </p:txBody>
      </p:sp>
      <p:sp>
        <p:nvSpPr>
          <p:cNvPr id="7" name="Rectangle 6"/>
          <p:cNvSpPr/>
          <p:nvPr/>
        </p:nvSpPr>
        <p:spPr>
          <a:xfrm>
            <a:off x="3124200" y="4953000"/>
            <a:ext cx="289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Jan Gerber</a:t>
            </a:r>
            <a:br>
              <a:rPr lang="en-US" sz="2000" b="1" dirty="0"/>
            </a:br>
            <a:r>
              <a:rPr lang="en-US" dirty="0"/>
              <a:t>630.539.1525</a:t>
            </a:r>
            <a:br>
              <a:rPr lang="en-US" dirty="0"/>
            </a:br>
            <a:r>
              <a:rPr lang="en-US" dirty="0" smtClean="0"/>
              <a:t>jgerber@ncrainc.org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5000" y="4953000"/>
            <a:ext cx="289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Andy </a:t>
            </a:r>
            <a:r>
              <a:rPr lang="en-US" sz="2000" b="1" dirty="0" err="1"/>
              <a:t>Lomo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dirty="0"/>
              <a:t>630.539.1525</a:t>
            </a:r>
            <a:br>
              <a:rPr lang="en-US" dirty="0"/>
            </a:br>
            <a:r>
              <a:rPr lang="en-US" dirty="0" smtClean="0"/>
              <a:t>alomo@ncrainc.org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2924" y="4189562"/>
            <a:ext cx="565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find a participating Fraud-Defender Provider, call NCRA.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1" y="5286858"/>
            <a:ext cx="2133600" cy="78840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3733800"/>
            <a:ext cx="9144000" cy="99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i="1" dirty="0"/>
              <a:t>Thank you for your time!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" t="13298" r="2294" b="16888"/>
          <a:stretch/>
        </p:blipFill>
        <p:spPr>
          <a:xfrm>
            <a:off x="2156823" y="876299"/>
            <a:ext cx="4830354" cy="731520"/>
          </a:xfrm>
          <a:prstGeom prst="rect">
            <a:avLst/>
          </a:prstGeom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0" y="1752600"/>
            <a:ext cx="9144000" cy="1645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i="1" dirty="0" smtClean="0"/>
              <a:t>Questions? </a:t>
            </a:r>
            <a:br>
              <a:rPr lang="en-US" sz="2800" i="1" dirty="0" smtClean="0"/>
            </a:br>
            <a:endParaRPr lang="en-US" sz="2800" i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261850"/>
            <a:ext cx="1981200" cy="83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75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5775" y="1938754"/>
            <a:ext cx="8229600" cy="2404646"/>
          </a:xfrm>
        </p:spPr>
        <p:txBody>
          <a:bodyPr/>
          <a:lstStyle/>
          <a:p>
            <a:r>
              <a:rPr lang="en-US" dirty="0" smtClean="0"/>
              <a:t>The Identity Theft Epidemic</a:t>
            </a:r>
            <a:endParaRPr lang="en-US" dirty="0"/>
          </a:p>
          <a:p>
            <a:r>
              <a:rPr lang="en-US" dirty="0" smtClean="0"/>
              <a:t>Why Fraud-Defender </a:t>
            </a:r>
          </a:p>
          <a:p>
            <a:r>
              <a:rPr lang="en-US" dirty="0" smtClean="0"/>
              <a:t>Consumer Benefits with Fraud-Defender</a:t>
            </a:r>
          </a:p>
          <a:p>
            <a:r>
              <a:rPr lang="en-US" dirty="0" smtClean="0"/>
              <a:t>The Fraud-Defender Process – How It Works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2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4954438"/>
            <a:ext cx="28956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Terry </a:t>
            </a:r>
            <a:r>
              <a:rPr lang="en-US" sz="2000" b="1" dirty="0" err="1" smtClean="0"/>
              <a:t>Clemans</a:t>
            </a:r>
            <a:endParaRPr lang="en-US" sz="2000" b="1" dirty="0" smtClean="0"/>
          </a:p>
          <a:p>
            <a:pPr algn="ctr"/>
            <a:r>
              <a:rPr lang="en-US" dirty="0"/>
              <a:t>NCRA Executive Director</a:t>
            </a:r>
            <a:br>
              <a:rPr lang="en-US" dirty="0"/>
            </a:br>
            <a:r>
              <a:rPr lang="en-US" dirty="0"/>
              <a:t>630.539.1525</a:t>
            </a:r>
            <a:br>
              <a:rPr lang="en-US" dirty="0"/>
            </a:br>
            <a:r>
              <a:rPr lang="en-US" dirty="0"/>
              <a:t>tclemans@ncrainc.org</a:t>
            </a:r>
          </a:p>
        </p:txBody>
      </p:sp>
      <p:sp>
        <p:nvSpPr>
          <p:cNvPr id="8" name="Rectangle 7"/>
          <p:cNvSpPr/>
          <p:nvPr/>
        </p:nvSpPr>
        <p:spPr>
          <a:xfrm>
            <a:off x="4876800" y="4953000"/>
            <a:ext cx="3581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Elizabeth Craig</a:t>
            </a:r>
          </a:p>
          <a:p>
            <a:pPr algn="ctr"/>
            <a:r>
              <a:rPr lang="en-US" dirty="0" smtClean="0"/>
              <a:t>NXG Account Manager</a:t>
            </a:r>
          </a:p>
          <a:p>
            <a:pPr algn="ctr"/>
            <a:r>
              <a:rPr lang="en-US" dirty="0" smtClean="0"/>
              <a:t>615.567.5775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elizabeth.craig@nxgstrategies.com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45147" y="4371945"/>
            <a:ext cx="1127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Co-Hosts</a:t>
            </a:r>
          </a:p>
        </p:txBody>
      </p:sp>
    </p:spTree>
    <p:extLst>
      <p:ext uri="{BB962C8B-B14F-4D97-AF65-F5344CB8AC3E}">
        <p14:creationId xmlns:p14="http://schemas.microsoft.com/office/powerpoint/2010/main" val="22875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495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Leading Identity Fraud and Business Risk Mitigation Company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Principals have 30+ years of management experience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Specialists in marketing, security, retail management and compliance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Millions of consumers covered nationwide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BBB accredited since 2007 — with zero complaints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7 years of victim satisfaction survey responses — consistent 90</a:t>
            </a:r>
            <a:r>
              <a:rPr lang="en-US" baseline="30000" dirty="0"/>
              <a:t>th</a:t>
            </a:r>
            <a:r>
              <a:rPr lang="en-US" dirty="0"/>
              <a:t> percentile </a:t>
            </a:r>
            <a:r>
              <a:rPr lang="en-US" dirty="0" smtClean="0"/>
              <a:t>ratings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Over 130 consumer testimonials…. Available upon request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3</a:t>
            </a:fld>
            <a:r>
              <a:rPr lang="en-US" dirty="0" smtClean="0"/>
              <a:t> ]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802487"/>
            <a:ext cx="2057400" cy="1026313"/>
          </a:xfrm>
          <a:prstGeom prst="rect">
            <a:avLst/>
          </a:prstGeom>
        </p:spPr>
      </p:pic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3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76400"/>
            <a:ext cx="8305800" cy="1676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13.1 million people </a:t>
            </a:r>
            <a:r>
              <a:rPr lang="en-US" dirty="0"/>
              <a:t>affected in 2013, 500,000 increase over 2012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New identity fraud victim — every </a:t>
            </a:r>
            <a:r>
              <a:rPr lang="en-US" b="1" dirty="0"/>
              <a:t>2 seconds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Over 85 million records breached </a:t>
            </a:r>
            <a:r>
              <a:rPr lang="en-US" dirty="0"/>
              <a:t>in </a:t>
            </a:r>
            <a:r>
              <a:rPr lang="en-US" dirty="0" smtClean="0"/>
              <a:t>2013, </a:t>
            </a:r>
            <a:r>
              <a:rPr lang="en-US" b="1" dirty="0" smtClean="0"/>
              <a:t>49</a:t>
            </a:r>
            <a:r>
              <a:rPr lang="en-US" b="1" dirty="0"/>
              <a:t>% </a:t>
            </a:r>
            <a:r>
              <a:rPr lang="en-US" dirty="0"/>
              <a:t>increase over </a:t>
            </a:r>
            <a:r>
              <a:rPr lang="en-US" dirty="0" smtClean="0"/>
              <a:t>2012</a:t>
            </a:r>
            <a:endParaRPr lang="en-US" sz="2000" dirty="0" smtClean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960438"/>
            <a:ext cx="91440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Identity Fraud is a growing 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4</a:t>
            </a:fld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" y="6096000"/>
            <a:ext cx="3200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cs typeface="Verdana"/>
              </a:rPr>
              <a:t>— 2013 Javelin Identity Fraud Report</a:t>
            </a:r>
          </a:p>
          <a:p>
            <a:r>
              <a:rPr lang="en-US" sz="1100" i="1" dirty="0" smtClean="0">
                <a:cs typeface="Verdana"/>
              </a:rPr>
              <a:t>— 2013 Verizon  Data Breach Investigations Report</a:t>
            </a:r>
          </a:p>
          <a:p>
            <a:r>
              <a:rPr lang="en-US" sz="1100" i="1" dirty="0" smtClean="0">
                <a:cs typeface="Verdana"/>
              </a:rPr>
              <a:t>— www.privacyrights.com</a:t>
            </a:r>
          </a:p>
        </p:txBody>
      </p:sp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0" y="3371061"/>
            <a:ext cx="5516728" cy="277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3" t="87914" b="-212"/>
          <a:stretch/>
        </p:blipFill>
        <p:spPr bwMode="auto">
          <a:xfrm>
            <a:off x="7301418" y="5715000"/>
            <a:ext cx="1842582" cy="53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9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Numerous studies (both independent and government) suggest a victim can </a:t>
            </a:r>
            <a:r>
              <a:rPr lang="en-US" dirty="0"/>
              <a:t>spend </a:t>
            </a:r>
            <a:r>
              <a:rPr lang="en-US" dirty="0" smtClean="0"/>
              <a:t>many hours of their own time recovering </a:t>
            </a:r>
            <a:r>
              <a:rPr lang="en-US" dirty="0"/>
              <a:t>from identity theft  </a:t>
            </a:r>
            <a:endParaRPr lang="en-US" dirty="0" smtClean="0"/>
          </a:p>
          <a:p>
            <a:r>
              <a:rPr lang="en-US" dirty="0" smtClean="0"/>
              <a:t>Victims </a:t>
            </a:r>
            <a:r>
              <a:rPr lang="en-US" dirty="0"/>
              <a:t>are also known to average about $1,400 in out-of-pocket expenses.  </a:t>
            </a:r>
            <a:endParaRPr lang="en-US" dirty="0" smtClean="0"/>
          </a:p>
          <a:p>
            <a:r>
              <a:rPr lang="en-US" dirty="0" smtClean="0"/>
              <a:t>Majority of time spent in recovery is during normal business hours, resulting in distracted and absent employees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Consequences of Identity Fraud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[ </a:t>
            </a:r>
            <a:fld id="{39CAC24F-1D2B-4368-B13D-C5FF4A091AF0}" type="slidenum">
              <a:rPr lang="en-US" smtClean="0"/>
              <a:pPr/>
              <a:t>5</a:t>
            </a:fld>
            <a:r>
              <a:rPr lang="en-US" smtClean="0"/>
              <a:t> 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©2014 NXG Strategies, LLC — All Rights Reserved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248400"/>
            <a:ext cx="3293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dirty="0"/>
              <a:t>- The Identity Theft Resource Center, 2012 survey</a:t>
            </a:r>
          </a:p>
        </p:txBody>
      </p:sp>
    </p:spTree>
    <p:extLst>
      <p:ext uri="{BB962C8B-B14F-4D97-AF65-F5344CB8AC3E}">
        <p14:creationId xmlns:p14="http://schemas.microsoft.com/office/powerpoint/2010/main" val="236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6577" y="236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8868">
              <a:spcBef>
                <a:spcPts val="6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a typeface="ＭＳ Ｐゴシック" pitchFamily="34" charset="-128"/>
                <a:cs typeface="Calibri" pitchFamily="34" charset="0"/>
              </a:rPr>
              <a:t>21%</a:t>
            </a:r>
            <a:endParaRPr lang="en-US" sz="2400" b="1" dirty="0">
              <a:solidFill>
                <a:schemeClr val="bg1"/>
              </a:solidFill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0" y="3414983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8868">
              <a:spcBef>
                <a:spcPts val="6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a typeface="ＭＳ Ｐゴシック" pitchFamily="34" charset="-128"/>
                <a:cs typeface="Calibri" pitchFamily="34" charset="0"/>
              </a:rPr>
              <a:t>79%</a:t>
            </a:r>
            <a:endParaRPr lang="en-US" sz="2400" b="1" dirty="0">
              <a:solidFill>
                <a:schemeClr val="bg1"/>
              </a:solidFill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Reported ID Fraud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57200" y="1907355"/>
            <a:ext cx="4648200" cy="418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9082" tIns="39528" rIns="79082" bIns="39528">
            <a:spAutoFit/>
          </a:bodyPr>
          <a:lstStyle/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b="1" u="sng" dirty="0">
                <a:solidFill>
                  <a:prstClr val="black"/>
                </a:solidFill>
                <a:ea typeface="ＭＳ Ｐゴシック" pitchFamily="34" charset="-128"/>
                <a:cs typeface="Calibri" pitchFamily="34" charset="0"/>
              </a:rPr>
              <a:t>Financial Fraud</a:t>
            </a: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Loan 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4%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Credit Card 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17%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Bank 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8%</a:t>
            </a: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Total Financial Fraud = 29%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50"/>
              </a:spcBef>
              <a:spcAft>
                <a:spcPts val="450"/>
              </a:spcAft>
              <a:defRPr/>
            </a:pPr>
            <a:endParaRPr lang="en-US" sz="1600" b="1" dirty="0">
              <a:solidFill>
                <a:srgbClr val="C0504D">
                  <a:lumMod val="75000"/>
                </a:srgbClr>
              </a:solidFill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b="1" u="sng" dirty="0">
                <a:solidFill>
                  <a:prstClr val="black"/>
                </a:solidFill>
                <a:ea typeface="ＭＳ Ｐゴシック" pitchFamily="34" charset="-128"/>
                <a:cs typeface="Calibri" pitchFamily="34" charset="0"/>
              </a:rPr>
              <a:t>Non-Financial Fraud</a:t>
            </a: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Phone and Utilities 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14%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Gov’t Docs and Benefits 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34%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Employment-Related 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6%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Other 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Fraud </a:t>
            </a: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24%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 (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Medical, Internet, Insurance, etc</a:t>
            </a:r>
            <a:r>
              <a:rPr lang="en-US" sz="16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  <a:cs typeface="Calibri" pitchFamily="34" charset="0"/>
              </a:rPr>
              <a:t>.)</a:t>
            </a: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ea typeface="ＭＳ Ｐゴシック" pitchFamily="34" charset="-128"/>
              <a:cs typeface="Calibri" pitchFamily="34" charset="0"/>
            </a:endParaRPr>
          </a:p>
          <a:p>
            <a:pPr defTabSz="438868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b="1" dirty="0" smtClean="0">
                <a:ea typeface="ＭＳ Ｐゴシック" pitchFamily="34" charset="-128"/>
                <a:cs typeface="Calibri" pitchFamily="34" charset="0"/>
              </a:rPr>
              <a:t>Total Non-financial Fraud = 78%</a:t>
            </a:r>
            <a:endParaRPr lang="en-US" sz="1600" b="1" dirty="0"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6675" y="60960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Percentages are based on the total number of CSN identity theft complaints for each calendar year. </a:t>
            </a:r>
            <a:endParaRPr lang="en-US" sz="1000" i="1" dirty="0" smtClean="0"/>
          </a:p>
          <a:p>
            <a:r>
              <a:rPr lang="en-US" sz="1000" i="1" dirty="0" smtClean="0"/>
              <a:t>16</a:t>
            </a:r>
            <a:r>
              <a:rPr lang="en-US" sz="1000" i="1" dirty="0"/>
              <a:t>% of identity theft complaints [in 2013] include more than one type of identity theft.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958" y="1828800"/>
            <a:ext cx="4562842" cy="38862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©2014 NXG Strategies, LLC — All Rights Reserved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[ </a:t>
            </a:r>
            <a:fld id="{39CAC24F-1D2B-4368-B13D-C5FF4A091AF0}" type="slidenum">
              <a:rPr lang="en-US" smtClean="0"/>
              <a:pPr/>
              <a:t>6</a:t>
            </a:fld>
            <a:r>
              <a:rPr lang="en-US" dirty="0" smtClean="0"/>
              <a:t>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[ </a:t>
            </a:r>
            <a:fld id="{39CAC24F-1D2B-4368-B13D-C5FF4A091AF0}" type="slidenum">
              <a:rPr lang="en-US" smtClean="0"/>
              <a:pPr/>
              <a:t>7</a:t>
            </a:fld>
            <a:r>
              <a:rPr lang="en-US" smtClean="0"/>
              <a:t> 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©2014 NXG Strategies, LLC — All Rights Reserved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Fraud-Defender?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172" y="1905000"/>
            <a:ext cx="777240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Property Managers and Mortgage Lenders</a:t>
            </a:r>
            <a:r>
              <a:rPr lang="en-US" dirty="0" smtClean="0"/>
              <a:t>:  Incent consumers to complete the application process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Deliver substantial</a:t>
            </a:r>
            <a:r>
              <a:rPr lang="en-US" dirty="0"/>
              <a:t> </a:t>
            </a:r>
            <a:r>
              <a:rPr lang="en-US" dirty="0" smtClean="0"/>
              <a:t>additional value for application process – even if consumer is not approved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Assure consumers that their information is safe with your company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Provide on-going coverage to existing employees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Create an opportunity for an additional stream of new revenue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Property Managers - </a:t>
            </a:r>
            <a:r>
              <a:rPr lang="en-US" dirty="0"/>
              <a:t>A major value add to your application process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Mortgage Lenders – More applicants = more closings</a:t>
            </a:r>
          </a:p>
        </p:txBody>
      </p:sp>
    </p:spTree>
    <p:extLst>
      <p:ext uri="{BB962C8B-B14F-4D97-AF65-F5344CB8AC3E}">
        <p14:creationId xmlns:p14="http://schemas.microsoft.com/office/powerpoint/2010/main" val="34577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[ </a:t>
            </a:r>
            <a:fld id="{39CAC24F-1D2B-4368-B13D-C5FF4A091AF0}" type="slidenum">
              <a:rPr lang="en-US" smtClean="0"/>
              <a:pPr/>
              <a:t>8</a:t>
            </a:fld>
            <a:r>
              <a:rPr lang="en-US" smtClean="0"/>
              <a:t> ]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©2014 NXG Strategies, LLC — All Rights Reserved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Benefit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7467600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/>
              <a:t>Property Managers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All property site employees receive the Fraud-Defender Identity Fraud Research, Remediation and Recovery Services.</a:t>
            </a:r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/>
              <a:t>Mortgage Lenders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All origination and processing employees receive </a:t>
            </a:r>
            <a:r>
              <a:rPr lang="en-US" dirty="0"/>
              <a:t>the Fraud-Defender Identity Fraud Research, Remediation and Recovery Services.</a:t>
            </a:r>
          </a:p>
          <a:p>
            <a:pPr marL="285750" indent="-28575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84385" y="51816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These services are available so long as the individual remains an employee of the </a:t>
            </a:r>
            <a:r>
              <a:rPr lang="en-US" i="1" dirty="0" smtClean="0"/>
              <a:t>Sponsoring Company and the Sponsoring Company meets the minimum participation ratios.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29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2" t="17041" r="2724" b="16390"/>
          <a:stretch/>
        </p:blipFill>
        <p:spPr>
          <a:xfrm>
            <a:off x="1976724" y="1752600"/>
            <a:ext cx="5190553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0"/>
            <a:ext cx="914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b="1" dirty="0" smtClean="0"/>
              <a:t>Deployment of program – pending your consumer report provider</a:t>
            </a:r>
          </a:p>
          <a:p>
            <a:pPr marL="0" lvl="1" algn="ctr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b="1" dirty="0" smtClean="0"/>
              <a:t>Available currently from some providers</a:t>
            </a:r>
          </a:p>
          <a:p>
            <a:pPr marL="0" lvl="1" algn="ctr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b="1" dirty="0" smtClean="0"/>
              <a:t>Focused Marketing Materials</a:t>
            </a:r>
          </a:p>
          <a:p>
            <a:pPr marL="0" lvl="1" algn="ctr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b="1" dirty="0" smtClean="0"/>
              <a:t>Implementation Support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78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04">
      <a:dk1>
        <a:sysClr val="windowText" lastClr="000000"/>
      </a:dk1>
      <a:lt1>
        <a:sysClr val="window" lastClr="FFFFFF"/>
      </a:lt1>
      <a:dk2>
        <a:srgbClr val="1F497D"/>
      </a:dk2>
      <a:lt2>
        <a:srgbClr val="F2F2F2"/>
      </a:lt2>
      <a:accent1>
        <a:srgbClr val="4F81BD"/>
      </a:accent1>
      <a:accent2>
        <a:srgbClr val="9F1D20"/>
      </a:accent2>
      <a:accent3>
        <a:srgbClr val="A5A5A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3877</TotalTime>
  <Words>1068</Words>
  <Application>Microsoft Office PowerPoint</Application>
  <PresentationFormat>On-screen Show (4:3)</PresentationFormat>
  <Paragraphs>178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Today’s Objectives</vt:lpstr>
      <vt:lpstr>PowerPoint Presentation</vt:lpstr>
      <vt:lpstr>Identity Fraud is a growing problem </vt:lpstr>
      <vt:lpstr>Consequences of Identity Fraud</vt:lpstr>
      <vt:lpstr>Types of Reported ID Fraud</vt:lpstr>
      <vt:lpstr>Why Fraud-Defender?</vt:lpstr>
      <vt:lpstr>Employee Benefit</vt:lpstr>
      <vt:lpstr>PowerPoint Presentation</vt:lpstr>
      <vt:lpstr>Certificate of Eligibility</vt:lpstr>
      <vt:lpstr>Recovery Advocates</vt:lpstr>
      <vt:lpstr>Fully Managed Recovery Process</vt:lpstr>
      <vt:lpstr>Family Coverage</vt:lpstr>
      <vt:lpstr>    Initial Step of the Recovery Process</vt:lpstr>
      <vt:lpstr>How It Works</vt:lpstr>
      <vt:lpstr>How do you participate?</vt:lpstr>
      <vt:lpstr>Thank you for your time!</vt:lpstr>
    </vt:vector>
  </TitlesOfParts>
  <Company>NXG Strategies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Fraud and Data Breach Solutions</dc:title>
  <dc:creator>Sally M King</dc:creator>
  <cp:lastModifiedBy>Elizabeth Craig</cp:lastModifiedBy>
  <cp:revision>349</cp:revision>
  <cp:lastPrinted>2014-07-09T22:17:32Z</cp:lastPrinted>
  <dcterms:created xsi:type="dcterms:W3CDTF">2014-01-13T05:02:19Z</dcterms:created>
  <dcterms:modified xsi:type="dcterms:W3CDTF">2014-08-08T14:40:31Z</dcterms:modified>
</cp:coreProperties>
</file>